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sldIdLst>
    <p:sldId id="256" r:id="rId2"/>
    <p:sldId id="311" r:id="rId3"/>
    <p:sldId id="367" r:id="rId4"/>
    <p:sldId id="368" r:id="rId5"/>
    <p:sldId id="369" r:id="rId6"/>
    <p:sldId id="371" r:id="rId7"/>
    <p:sldId id="370" r:id="rId8"/>
    <p:sldId id="372" r:id="rId9"/>
    <p:sldId id="374" r:id="rId10"/>
    <p:sldId id="375" r:id="rId11"/>
    <p:sldId id="377" r:id="rId12"/>
    <p:sldId id="373" r:id="rId13"/>
    <p:sldId id="376" r:id="rId14"/>
    <p:sldId id="342" r:id="rId15"/>
    <p:sldId id="344" r:id="rId16"/>
    <p:sldId id="345" r:id="rId17"/>
    <p:sldId id="346" r:id="rId18"/>
    <p:sldId id="347" r:id="rId19"/>
    <p:sldId id="349" r:id="rId20"/>
    <p:sldId id="348" r:id="rId21"/>
    <p:sldId id="350" r:id="rId22"/>
    <p:sldId id="351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52" r:id="rId31"/>
    <p:sldId id="353" r:id="rId32"/>
    <p:sldId id="354" r:id="rId33"/>
    <p:sldId id="355" r:id="rId34"/>
    <p:sldId id="356" r:id="rId35"/>
    <p:sldId id="385" r:id="rId36"/>
    <p:sldId id="386" r:id="rId37"/>
    <p:sldId id="387" r:id="rId38"/>
    <p:sldId id="388" r:id="rId39"/>
    <p:sldId id="389" r:id="rId40"/>
    <p:sldId id="357" r:id="rId41"/>
    <p:sldId id="358" r:id="rId42"/>
    <p:sldId id="390" r:id="rId43"/>
    <p:sldId id="392" r:id="rId44"/>
    <p:sldId id="391" r:id="rId45"/>
    <p:sldId id="393" r:id="rId46"/>
    <p:sldId id="394" r:id="rId47"/>
    <p:sldId id="365" r:id="rId48"/>
    <p:sldId id="36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108"/>
    <a:srgbClr val="ED030F"/>
    <a:srgbClr val="6F840C"/>
    <a:srgbClr val="826D0F"/>
    <a:srgbClr val="965613"/>
    <a:srgbClr val="A93F17"/>
    <a:srgbClr val="BC281B"/>
    <a:srgbClr val="D3D3D3"/>
    <a:srgbClr val="B34804"/>
    <a:srgbClr val="48B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LiveId" clId="{56FCAC58-EF4A-4B45-9A02-6D548846A3CA}"/>
    <pc:docChg chg="undo custSel addSld delSld modSld sldOrd">
      <pc:chgData name="Anton Vasilyev" userId="c9a2c3308cbc88f4" providerId="LiveId" clId="{56FCAC58-EF4A-4B45-9A02-6D548846A3CA}" dt="2023-02-19T16:42:19.205" v="5918" actId="20577"/>
      <pc:docMkLst>
        <pc:docMk/>
      </pc:docMkLst>
      <pc:sldChg chg="modSp mod">
        <pc:chgData name="Anton Vasilyev" userId="c9a2c3308cbc88f4" providerId="LiveId" clId="{56FCAC58-EF4A-4B45-9A02-6D548846A3CA}" dt="2023-02-19T13:31:20.102" v="5865" actId="20577"/>
        <pc:sldMkLst>
          <pc:docMk/>
          <pc:sldMk cId="3047985178" sldId="311"/>
        </pc:sldMkLst>
        <pc:spChg chg="mod">
          <ac:chgData name="Anton Vasilyev" userId="c9a2c3308cbc88f4" providerId="LiveId" clId="{56FCAC58-EF4A-4B45-9A02-6D548846A3CA}" dt="2023-02-19T13:31:20.102" v="5865" actId="20577"/>
          <ac:spMkLst>
            <pc:docMk/>
            <pc:sldMk cId="3047985178" sldId="311"/>
            <ac:spMk id="3" creationId="{6EB5EA79-2747-4663-9DD7-388DB5EDF6F6}"/>
          </ac:spMkLst>
        </pc:spChg>
      </pc:sldChg>
      <pc:sldChg chg="add">
        <pc:chgData name="Anton Vasilyev" userId="c9a2c3308cbc88f4" providerId="LiveId" clId="{56FCAC58-EF4A-4B45-9A02-6D548846A3CA}" dt="2023-02-19T10:02:54.663" v="1812"/>
        <pc:sldMkLst>
          <pc:docMk/>
          <pc:sldMk cId="1833467715" sldId="342"/>
        </pc:sldMkLst>
      </pc:sldChg>
      <pc:sldChg chg="add">
        <pc:chgData name="Anton Vasilyev" userId="c9a2c3308cbc88f4" providerId="LiveId" clId="{56FCAC58-EF4A-4B45-9A02-6D548846A3CA}" dt="2023-02-19T11:32:39.427" v="1815"/>
        <pc:sldMkLst>
          <pc:docMk/>
          <pc:sldMk cId="2762737204" sldId="345"/>
        </pc:sldMkLst>
      </pc:sldChg>
      <pc:sldChg chg="add">
        <pc:chgData name="Anton Vasilyev" userId="c9a2c3308cbc88f4" providerId="LiveId" clId="{56FCAC58-EF4A-4B45-9A02-6D548846A3CA}" dt="2023-02-19T11:32:39.427" v="1815"/>
        <pc:sldMkLst>
          <pc:docMk/>
          <pc:sldMk cId="3590314265" sldId="346"/>
        </pc:sldMkLst>
      </pc:sldChg>
      <pc:sldChg chg="add">
        <pc:chgData name="Anton Vasilyev" userId="c9a2c3308cbc88f4" providerId="LiveId" clId="{56FCAC58-EF4A-4B45-9A02-6D548846A3CA}" dt="2023-02-19T11:32:39.427" v="1815"/>
        <pc:sldMkLst>
          <pc:docMk/>
          <pc:sldMk cId="2990418895" sldId="347"/>
        </pc:sldMkLst>
      </pc:sldChg>
      <pc:sldChg chg="modSp add mod">
        <pc:chgData name="Anton Vasilyev" userId="c9a2c3308cbc88f4" providerId="LiveId" clId="{56FCAC58-EF4A-4B45-9A02-6D548846A3CA}" dt="2023-02-19T11:38:36.484" v="2168" actId="255"/>
        <pc:sldMkLst>
          <pc:docMk/>
          <pc:sldMk cId="3283809135" sldId="348"/>
        </pc:sldMkLst>
        <pc:spChg chg="mod">
          <ac:chgData name="Anton Vasilyev" userId="c9a2c3308cbc88f4" providerId="LiveId" clId="{56FCAC58-EF4A-4B45-9A02-6D548846A3CA}" dt="2023-02-19T11:33:21.799" v="1831" actId="20577"/>
          <ac:spMkLst>
            <pc:docMk/>
            <pc:sldMk cId="3283809135" sldId="348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1:38:36.484" v="2168" actId="255"/>
          <ac:spMkLst>
            <pc:docMk/>
            <pc:sldMk cId="3283809135" sldId="34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56FCAC58-EF4A-4B45-9A02-6D548846A3CA}" dt="2023-02-19T11:38:31.166" v="2167" actId="255"/>
        <pc:sldMkLst>
          <pc:docMk/>
          <pc:sldMk cId="315098789" sldId="349"/>
        </pc:sldMkLst>
        <pc:spChg chg="mod">
          <ac:chgData name="Anton Vasilyev" userId="c9a2c3308cbc88f4" providerId="LiveId" clId="{56FCAC58-EF4A-4B45-9A02-6D548846A3CA}" dt="2023-02-19T11:33:15.079" v="1823" actId="20577"/>
          <ac:spMkLst>
            <pc:docMk/>
            <pc:sldMk cId="315098789" sldId="349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1:38:31.166" v="2167" actId="255"/>
          <ac:spMkLst>
            <pc:docMk/>
            <pc:sldMk cId="315098789" sldId="34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56FCAC58-EF4A-4B45-9A02-6D548846A3CA}" dt="2023-02-19T11:38:53.908" v="2171" actId="255"/>
        <pc:sldMkLst>
          <pc:docMk/>
          <pc:sldMk cId="834383673" sldId="350"/>
        </pc:sldMkLst>
        <pc:spChg chg="mod">
          <ac:chgData name="Anton Vasilyev" userId="c9a2c3308cbc88f4" providerId="LiveId" clId="{56FCAC58-EF4A-4B45-9A02-6D548846A3CA}" dt="2023-02-19T11:38:53.908" v="2171" actId="255"/>
          <ac:spMkLst>
            <pc:docMk/>
            <pc:sldMk cId="834383673" sldId="350"/>
            <ac:spMk id="3" creationId="{6EB5EA79-2747-4663-9DD7-388DB5EDF6F6}"/>
          </ac:spMkLst>
        </pc:spChg>
      </pc:sldChg>
      <pc:sldChg chg="add">
        <pc:chgData name="Anton Vasilyev" userId="c9a2c3308cbc88f4" providerId="LiveId" clId="{56FCAC58-EF4A-4B45-9A02-6D548846A3CA}" dt="2023-02-19T11:32:39.427" v="1815"/>
        <pc:sldMkLst>
          <pc:docMk/>
          <pc:sldMk cId="3585338960" sldId="351"/>
        </pc:sldMkLst>
      </pc:sldChg>
      <pc:sldChg chg="addSp delSp add del setBg delDesignElem modNotesTx">
        <pc:chgData name="Anton Vasilyev" userId="c9a2c3308cbc88f4" providerId="LiveId" clId="{56FCAC58-EF4A-4B45-9A02-6D548846A3CA}" dt="2023-02-19T12:34:28.699" v="3143" actId="20577"/>
        <pc:sldMkLst>
          <pc:docMk/>
          <pc:sldMk cId="2873096785" sldId="352"/>
        </pc:sldMkLst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2873096785" sldId="352"/>
            <ac:spMk id="8" creationId="{7CB4857B-ED7C-444D-9F04-2F885114A1C2}"/>
          </ac:spMkLst>
        </pc:spChg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2873096785" sldId="352"/>
            <ac:spMk id="10" creationId="{D18046FB-44EA-4FD8-A585-EA09A319B2D0}"/>
          </ac:spMkLst>
        </pc:spChg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2873096785" sldId="352"/>
            <ac:spMk id="12" creationId="{479F5F2B-8B58-4140-AE6A-51F6C67B18D9}"/>
          </ac:spMkLst>
        </pc:spChg>
      </pc:sldChg>
      <pc:sldChg chg="addSp delSp add del setBg delDesignElem">
        <pc:chgData name="Anton Vasilyev" userId="c9a2c3308cbc88f4" providerId="LiveId" clId="{56FCAC58-EF4A-4B45-9A02-6D548846A3CA}" dt="2023-02-19T12:34:12.504" v="3109"/>
        <pc:sldMkLst>
          <pc:docMk/>
          <pc:sldMk cId="1137047652" sldId="353"/>
        </pc:sldMkLst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1137047652" sldId="353"/>
            <ac:spMk id="8" creationId="{7CB4857B-ED7C-444D-9F04-2F885114A1C2}"/>
          </ac:spMkLst>
        </pc:spChg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1137047652" sldId="353"/>
            <ac:spMk id="10" creationId="{D18046FB-44EA-4FD8-A585-EA09A319B2D0}"/>
          </ac:spMkLst>
        </pc:spChg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1137047652" sldId="353"/>
            <ac:spMk id="12" creationId="{479F5F2B-8B58-4140-AE6A-51F6C67B18D9}"/>
          </ac:spMkLst>
        </pc:spChg>
      </pc:sldChg>
      <pc:sldChg chg="addSp delSp add del setBg delDesignElem">
        <pc:chgData name="Anton Vasilyev" userId="c9a2c3308cbc88f4" providerId="LiveId" clId="{56FCAC58-EF4A-4B45-9A02-6D548846A3CA}" dt="2023-02-19T12:34:12.504" v="3109"/>
        <pc:sldMkLst>
          <pc:docMk/>
          <pc:sldMk cId="1585408638" sldId="354"/>
        </pc:sldMkLst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1585408638" sldId="354"/>
            <ac:spMk id="8" creationId="{7CB4857B-ED7C-444D-9F04-2F885114A1C2}"/>
          </ac:spMkLst>
        </pc:spChg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1585408638" sldId="354"/>
            <ac:spMk id="10" creationId="{D18046FB-44EA-4FD8-A585-EA09A319B2D0}"/>
          </ac:spMkLst>
        </pc:spChg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1585408638" sldId="354"/>
            <ac:spMk id="12" creationId="{479F5F2B-8B58-4140-AE6A-51F6C67B18D9}"/>
          </ac:spMkLst>
        </pc:spChg>
      </pc:sldChg>
      <pc:sldChg chg="addSp delSp add del setBg delDesignElem">
        <pc:chgData name="Anton Vasilyev" userId="c9a2c3308cbc88f4" providerId="LiveId" clId="{56FCAC58-EF4A-4B45-9A02-6D548846A3CA}" dt="2023-02-19T12:34:12.504" v="3109"/>
        <pc:sldMkLst>
          <pc:docMk/>
          <pc:sldMk cId="637245939" sldId="355"/>
        </pc:sldMkLst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637245939" sldId="355"/>
            <ac:spMk id="8" creationId="{7CB4857B-ED7C-444D-9F04-2F885114A1C2}"/>
          </ac:spMkLst>
        </pc:spChg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637245939" sldId="355"/>
            <ac:spMk id="10" creationId="{D18046FB-44EA-4FD8-A585-EA09A319B2D0}"/>
          </ac:spMkLst>
        </pc:spChg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637245939" sldId="355"/>
            <ac:spMk id="12" creationId="{479F5F2B-8B58-4140-AE6A-51F6C67B18D9}"/>
          </ac:spMkLst>
        </pc:spChg>
      </pc:sldChg>
      <pc:sldChg chg="addSp delSp modSp add del mod setBg delDesignElem">
        <pc:chgData name="Anton Vasilyev" userId="c9a2c3308cbc88f4" providerId="LiveId" clId="{56FCAC58-EF4A-4B45-9A02-6D548846A3CA}" dt="2023-02-19T12:35:10.197" v="3145"/>
        <pc:sldMkLst>
          <pc:docMk/>
          <pc:sldMk cId="3722046286" sldId="356"/>
        </pc:sldMkLst>
        <pc:spChg chg="mod">
          <ac:chgData name="Anton Vasilyev" userId="c9a2c3308cbc88f4" providerId="LiveId" clId="{56FCAC58-EF4A-4B45-9A02-6D548846A3CA}" dt="2023-02-19T12:35:10.197" v="3145"/>
          <ac:spMkLst>
            <pc:docMk/>
            <pc:sldMk cId="3722046286" sldId="356"/>
            <ac:spMk id="3" creationId="{6EB5EA79-2747-4663-9DD7-388DB5EDF6F6}"/>
          </ac:spMkLst>
        </pc:spChg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3722046286" sldId="356"/>
            <ac:spMk id="8" creationId="{7CB4857B-ED7C-444D-9F04-2F885114A1C2}"/>
          </ac:spMkLst>
        </pc:spChg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3722046286" sldId="356"/>
            <ac:spMk id="10" creationId="{D18046FB-44EA-4FD8-A585-EA09A319B2D0}"/>
          </ac:spMkLst>
        </pc:spChg>
        <pc:spChg chg="add del">
          <ac:chgData name="Anton Vasilyev" userId="c9a2c3308cbc88f4" providerId="LiveId" clId="{56FCAC58-EF4A-4B45-9A02-6D548846A3CA}" dt="2023-02-19T12:34:12.504" v="3109"/>
          <ac:spMkLst>
            <pc:docMk/>
            <pc:sldMk cId="3722046286" sldId="356"/>
            <ac:spMk id="12" creationId="{479F5F2B-8B58-4140-AE6A-51F6C67B18D9}"/>
          </ac:spMkLst>
        </pc:spChg>
      </pc:sldChg>
      <pc:sldChg chg="modSp mod">
        <pc:chgData name="Anton Vasilyev" userId="c9a2c3308cbc88f4" providerId="LiveId" clId="{56FCAC58-EF4A-4B45-9A02-6D548846A3CA}" dt="2023-02-19T12:52:51.153" v="4098" actId="20577"/>
        <pc:sldMkLst>
          <pc:docMk/>
          <pc:sldMk cId="2395898388" sldId="357"/>
        </pc:sldMkLst>
        <pc:spChg chg="mod">
          <ac:chgData name="Anton Vasilyev" userId="c9a2c3308cbc88f4" providerId="LiveId" clId="{56FCAC58-EF4A-4B45-9A02-6D548846A3CA}" dt="2023-02-19T12:52:51.153" v="4098" actId="20577"/>
          <ac:spMkLst>
            <pc:docMk/>
            <pc:sldMk cId="2395898388" sldId="357"/>
            <ac:spMk id="2" creationId="{4454E273-1BD3-4886-B183-8EA0CD8AA0F5}"/>
          </ac:spMkLst>
        </pc:spChg>
      </pc:sldChg>
      <pc:sldChg chg="modSp mod">
        <pc:chgData name="Anton Vasilyev" userId="c9a2c3308cbc88f4" providerId="LiveId" clId="{56FCAC58-EF4A-4B45-9A02-6D548846A3CA}" dt="2023-02-19T12:52:59.577" v="4110" actId="20577"/>
        <pc:sldMkLst>
          <pc:docMk/>
          <pc:sldMk cId="3423660962" sldId="358"/>
        </pc:sldMkLst>
        <pc:spChg chg="mod">
          <ac:chgData name="Anton Vasilyev" userId="c9a2c3308cbc88f4" providerId="LiveId" clId="{56FCAC58-EF4A-4B45-9A02-6D548846A3CA}" dt="2023-02-19T12:52:59.577" v="4110" actId="20577"/>
          <ac:spMkLst>
            <pc:docMk/>
            <pc:sldMk cId="3423660962" sldId="358"/>
            <ac:spMk id="2" creationId="{4454E273-1BD3-4886-B183-8EA0CD8AA0F5}"/>
          </ac:spMkLst>
        </pc:spChg>
      </pc:sldChg>
      <pc:sldChg chg="modSp mod">
        <pc:chgData name="Anton Vasilyev" userId="c9a2c3308cbc88f4" providerId="LiveId" clId="{56FCAC58-EF4A-4B45-9A02-6D548846A3CA}" dt="2023-02-19T16:42:19.205" v="5918" actId="20577"/>
        <pc:sldMkLst>
          <pc:docMk/>
          <pc:sldMk cId="1765748564" sldId="365"/>
        </pc:sldMkLst>
        <pc:spChg chg="mod">
          <ac:chgData name="Anton Vasilyev" userId="c9a2c3308cbc88f4" providerId="LiveId" clId="{56FCAC58-EF4A-4B45-9A02-6D548846A3CA}" dt="2023-02-19T16:42:19.205" v="5918" actId="20577"/>
          <ac:spMkLst>
            <pc:docMk/>
            <pc:sldMk cId="1765748564" sldId="365"/>
            <ac:spMk id="3" creationId="{6EB5EA79-2747-4663-9DD7-388DB5EDF6F6}"/>
          </ac:spMkLst>
        </pc:spChg>
      </pc:sldChg>
      <pc:sldChg chg="modSp mod">
        <pc:chgData name="Anton Vasilyev" userId="c9a2c3308cbc88f4" providerId="LiveId" clId="{56FCAC58-EF4A-4B45-9A02-6D548846A3CA}" dt="2023-02-19T16:36:33.520" v="5868" actId="20577"/>
        <pc:sldMkLst>
          <pc:docMk/>
          <pc:sldMk cId="281614100" sldId="366"/>
        </pc:sldMkLst>
        <pc:spChg chg="mod">
          <ac:chgData name="Anton Vasilyev" userId="c9a2c3308cbc88f4" providerId="LiveId" clId="{56FCAC58-EF4A-4B45-9A02-6D548846A3CA}" dt="2023-02-19T16:36:33.520" v="5868" actId="20577"/>
          <ac:spMkLst>
            <pc:docMk/>
            <pc:sldMk cId="281614100" sldId="366"/>
            <ac:spMk id="3" creationId="{6EB5EA79-2747-4663-9DD7-388DB5EDF6F6}"/>
          </ac:spMkLst>
        </pc:spChg>
      </pc:sldChg>
      <pc:sldChg chg="modSp mod">
        <pc:chgData name="Anton Vasilyev" userId="c9a2c3308cbc88f4" providerId="LiveId" clId="{56FCAC58-EF4A-4B45-9A02-6D548846A3CA}" dt="2023-02-18T17:49:18.660" v="16" actId="20577"/>
        <pc:sldMkLst>
          <pc:docMk/>
          <pc:sldMk cId="669193886" sldId="367"/>
        </pc:sldMkLst>
        <pc:spChg chg="mod">
          <ac:chgData name="Anton Vasilyev" userId="c9a2c3308cbc88f4" providerId="LiveId" clId="{56FCAC58-EF4A-4B45-9A02-6D548846A3CA}" dt="2023-02-18T17:49:18.660" v="16" actId="20577"/>
          <ac:spMkLst>
            <pc:docMk/>
            <pc:sldMk cId="669193886" sldId="36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56FCAC58-EF4A-4B45-9A02-6D548846A3CA}" dt="2023-02-19T09:24:26.764" v="95" actId="113"/>
        <pc:sldMkLst>
          <pc:docMk/>
          <pc:sldMk cId="4196183365" sldId="368"/>
        </pc:sldMkLst>
        <pc:spChg chg="mod">
          <ac:chgData name="Anton Vasilyev" userId="c9a2c3308cbc88f4" providerId="LiveId" clId="{56FCAC58-EF4A-4B45-9A02-6D548846A3CA}" dt="2023-02-19T09:24:01.537" v="85" actId="20577"/>
          <ac:spMkLst>
            <pc:docMk/>
            <pc:sldMk cId="4196183365" sldId="368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09:24:26.764" v="95" actId="113"/>
          <ac:spMkLst>
            <pc:docMk/>
            <pc:sldMk cId="4196183365" sldId="36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56FCAC58-EF4A-4B45-9A02-6D548846A3CA}" dt="2023-02-19T09:26:07.802" v="101" actId="6549"/>
        <pc:sldMkLst>
          <pc:docMk/>
          <pc:sldMk cId="1607245184" sldId="369"/>
        </pc:sldMkLst>
        <pc:spChg chg="mod">
          <ac:chgData name="Anton Vasilyev" userId="c9a2c3308cbc88f4" providerId="LiveId" clId="{56FCAC58-EF4A-4B45-9A02-6D548846A3CA}" dt="2023-02-19T09:24:08.385" v="88" actId="20577"/>
          <ac:spMkLst>
            <pc:docMk/>
            <pc:sldMk cId="1607245184" sldId="369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09:26:07.802" v="101" actId="6549"/>
          <ac:spMkLst>
            <pc:docMk/>
            <pc:sldMk cId="1607245184" sldId="36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56FCAC58-EF4A-4B45-9A02-6D548846A3CA}" dt="2023-02-19T09:39:53.784" v="595" actId="20577"/>
        <pc:sldMkLst>
          <pc:docMk/>
          <pc:sldMk cId="387275878" sldId="370"/>
        </pc:sldMkLst>
        <pc:spChg chg="mod">
          <ac:chgData name="Anton Vasilyev" userId="c9a2c3308cbc88f4" providerId="LiveId" clId="{56FCAC58-EF4A-4B45-9A02-6D548846A3CA}" dt="2023-02-19T09:39:53.784" v="595" actId="20577"/>
          <ac:spMkLst>
            <pc:docMk/>
            <pc:sldMk cId="387275878" sldId="370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09:39:33.554" v="583" actId="27636"/>
          <ac:spMkLst>
            <pc:docMk/>
            <pc:sldMk cId="387275878" sldId="370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56FCAC58-EF4A-4B45-9A02-6D548846A3CA}" dt="2023-02-19T13:31:00.887" v="5864" actId="20577"/>
        <pc:sldMkLst>
          <pc:docMk/>
          <pc:sldMk cId="1417657942" sldId="371"/>
        </pc:sldMkLst>
        <pc:spChg chg="mod">
          <ac:chgData name="Anton Vasilyev" userId="c9a2c3308cbc88f4" providerId="LiveId" clId="{56FCAC58-EF4A-4B45-9A02-6D548846A3CA}" dt="2023-02-19T09:35:52.520" v="156" actId="20577"/>
          <ac:spMkLst>
            <pc:docMk/>
            <pc:sldMk cId="1417657942" sldId="371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3:31:00.887" v="5864" actId="20577"/>
          <ac:spMkLst>
            <pc:docMk/>
            <pc:sldMk cId="1417657942" sldId="37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56FCAC58-EF4A-4B45-9A02-6D548846A3CA}" dt="2023-02-19T09:39:58.687" v="602" actId="20577"/>
        <pc:sldMkLst>
          <pc:docMk/>
          <pc:sldMk cId="2201359012" sldId="372"/>
        </pc:sldMkLst>
        <pc:spChg chg="mod">
          <ac:chgData name="Anton Vasilyev" userId="c9a2c3308cbc88f4" providerId="LiveId" clId="{56FCAC58-EF4A-4B45-9A02-6D548846A3CA}" dt="2023-02-19T09:39:58.687" v="602" actId="20577"/>
          <ac:spMkLst>
            <pc:docMk/>
            <pc:sldMk cId="2201359012" sldId="372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09:39:46.530" v="586" actId="255"/>
          <ac:spMkLst>
            <pc:docMk/>
            <pc:sldMk cId="2201359012" sldId="372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56FCAC58-EF4A-4B45-9A02-6D548846A3CA}" dt="2023-02-19T09:56:31.006" v="1811" actId="6549"/>
        <pc:sldMkLst>
          <pc:docMk/>
          <pc:sldMk cId="1316264556" sldId="373"/>
        </pc:sldMkLst>
        <pc:spChg chg="mod">
          <ac:chgData name="Anton Vasilyev" userId="c9a2c3308cbc88f4" providerId="LiveId" clId="{56FCAC58-EF4A-4B45-9A02-6D548846A3CA}" dt="2023-02-19T09:41:05.968" v="639" actId="20577"/>
          <ac:spMkLst>
            <pc:docMk/>
            <pc:sldMk cId="1316264556" sldId="373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09:56:31.006" v="1811" actId="6549"/>
          <ac:spMkLst>
            <pc:docMk/>
            <pc:sldMk cId="1316264556" sldId="373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56FCAC58-EF4A-4B45-9A02-6D548846A3CA}" dt="2023-02-19T09:46:47.648" v="1059" actId="20577"/>
        <pc:sldMkLst>
          <pc:docMk/>
          <pc:sldMk cId="590818600" sldId="374"/>
        </pc:sldMkLst>
        <pc:spChg chg="mod">
          <ac:chgData name="Anton Vasilyev" userId="c9a2c3308cbc88f4" providerId="LiveId" clId="{56FCAC58-EF4A-4B45-9A02-6D548846A3CA}" dt="2023-02-19T09:42:17.431" v="674" actId="20577"/>
          <ac:spMkLst>
            <pc:docMk/>
            <pc:sldMk cId="590818600" sldId="374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09:46:47.648" v="1059" actId="20577"/>
          <ac:spMkLst>
            <pc:docMk/>
            <pc:sldMk cId="590818600" sldId="374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56FCAC58-EF4A-4B45-9A02-6D548846A3CA}" dt="2023-02-19T09:50:14.935" v="1510" actId="20577"/>
        <pc:sldMkLst>
          <pc:docMk/>
          <pc:sldMk cId="2549177881" sldId="375"/>
        </pc:sldMkLst>
        <pc:spChg chg="mod">
          <ac:chgData name="Anton Vasilyev" userId="c9a2c3308cbc88f4" providerId="LiveId" clId="{56FCAC58-EF4A-4B45-9A02-6D548846A3CA}" dt="2023-02-19T09:47:01.599" v="1085" actId="20577"/>
          <ac:spMkLst>
            <pc:docMk/>
            <pc:sldMk cId="2549177881" sldId="375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09:50:14.935" v="1510" actId="20577"/>
          <ac:spMkLst>
            <pc:docMk/>
            <pc:sldMk cId="2549177881" sldId="375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56FCAC58-EF4A-4B45-9A02-6D548846A3CA}" dt="2023-02-19T09:55:33.919" v="1810" actId="20577"/>
        <pc:sldMkLst>
          <pc:docMk/>
          <pc:sldMk cId="4089078030" sldId="376"/>
        </pc:sldMkLst>
        <pc:spChg chg="mod">
          <ac:chgData name="Anton Vasilyev" userId="c9a2c3308cbc88f4" providerId="LiveId" clId="{56FCAC58-EF4A-4B45-9A02-6D548846A3CA}" dt="2023-02-19T09:55:33.919" v="1810" actId="20577"/>
          <ac:spMkLst>
            <pc:docMk/>
            <pc:sldMk cId="4089078030" sldId="376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09:54:42.627" v="1740" actId="27636"/>
          <ac:spMkLst>
            <pc:docMk/>
            <pc:sldMk cId="4089078030" sldId="376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56FCAC58-EF4A-4B45-9A02-6D548846A3CA}" dt="2023-02-19T09:55:25.479" v="1808" actId="20577"/>
        <pc:sldMkLst>
          <pc:docMk/>
          <pc:sldMk cId="3471088657" sldId="377"/>
        </pc:sldMkLst>
        <pc:spChg chg="mod">
          <ac:chgData name="Anton Vasilyev" userId="c9a2c3308cbc88f4" providerId="LiveId" clId="{56FCAC58-EF4A-4B45-9A02-6D548846A3CA}" dt="2023-02-19T09:52:15.655" v="1681" actId="27636"/>
          <ac:spMkLst>
            <pc:docMk/>
            <pc:sldMk cId="3471088657" sldId="377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09:54:19.759" v="1736" actId="20577"/>
          <ac:spMkLst>
            <pc:docMk/>
            <pc:sldMk cId="3471088657" sldId="377"/>
            <ac:spMk id="3" creationId="{6EB5EA79-2747-4663-9DD7-388DB5EDF6F6}"/>
          </ac:spMkLst>
        </pc:spChg>
      </pc:sldChg>
      <pc:sldChg chg="modSp add mod ord modNotesTx">
        <pc:chgData name="Anton Vasilyev" userId="c9a2c3308cbc88f4" providerId="LiveId" clId="{56FCAC58-EF4A-4B45-9A02-6D548846A3CA}" dt="2023-02-19T16:35:23.466" v="5866" actId="947"/>
        <pc:sldMkLst>
          <pc:docMk/>
          <pc:sldMk cId="1142137810" sldId="378"/>
        </pc:sldMkLst>
        <pc:spChg chg="mod">
          <ac:chgData name="Anton Vasilyev" userId="c9a2c3308cbc88f4" providerId="LiveId" clId="{56FCAC58-EF4A-4B45-9A02-6D548846A3CA}" dt="2023-02-19T11:36:04.118" v="1891" actId="20577"/>
          <ac:spMkLst>
            <pc:docMk/>
            <pc:sldMk cId="1142137810" sldId="378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6:35:23.466" v="5866" actId="947"/>
          <ac:spMkLst>
            <pc:docMk/>
            <pc:sldMk cId="1142137810" sldId="378"/>
            <ac:spMk id="3" creationId="{6EB5EA79-2747-4663-9DD7-388DB5EDF6F6}"/>
          </ac:spMkLst>
        </pc:spChg>
      </pc:sldChg>
      <pc:sldChg chg="add del">
        <pc:chgData name="Anton Vasilyev" userId="c9a2c3308cbc88f4" providerId="LiveId" clId="{56FCAC58-EF4A-4B45-9A02-6D548846A3CA}" dt="2023-02-19T10:04:14.670" v="1814" actId="47"/>
        <pc:sldMkLst>
          <pc:docMk/>
          <pc:sldMk cId="3279675266" sldId="378"/>
        </pc:sldMkLst>
      </pc:sldChg>
      <pc:sldChg chg="modSp add mod modNotesTx">
        <pc:chgData name="Anton Vasilyev" userId="c9a2c3308cbc88f4" providerId="LiveId" clId="{56FCAC58-EF4A-4B45-9A02-6D548846A3CA}" dt="2023-02-19T11:50:41.030" v="2361" actId="20577"/>
        <pc:sldMkLst>
          <pc:docMk/>
          <pc:sldMk cId="3634801555" sldId="379"/>
        </pc:sldMkLst>
        <pc:spChg chg="mod">
          <ac:chgData name="Anton Vasilyev" userId="c9a2c3308cbc88f4" providerId="LiveId" clId="{56FCAC58-EF4A-4B45-9A02-6D548846A3CA}" dt="2023-02-19T11:48:33.382" v="2184" actId="20577"/>
          <ac:spMkLst>
            <pc:docMk/>
            <pc:sldMk cId="3634801555" sldId="379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1:49:53.542" v="2229" actId="6549"/>
          <ac:spMkLst>
            <pc:docMk/>
            <pc:sldMk cId="3634801555" sldId="379"/>
            <ac:spMk id="3" creationId="{6EB5EA79-2747-4663-9DD7-388DB5EDF6F6}"/>
          </ac:spMkLst>
        </pc:spChg>
      </pc:sldChg>
      <pc:sldChg chg="addSp delSp modSp add mod ord modNotesTx">
        <pc:chgData name="Anton Vasilyev" userId="c9a2c3308cbc88f4" providerId="LiveId" clId="{56FCAC58-EF4A-4B45-9A02-6D548846A3CA}" dt="2023-02-19T12:01:30.165" v="2562" actId="20577"/>
        <pc:sldMkLst>
          <pc:docMk/>
          <pc:sldMk cId="1883510677" sldId="380"/>
        </pc:sldMkLst>
        <pc:spChg chg="mod">
          <ac:chgData name="Anton Vasilyev" userId="c9a2c3308cbc88f4" providerId="LiveId" clId="{56FCAC58-EF4A-4B45-9A02-6D548846A3CA}" dt="2023-02-19T11:59:24.909" v="2409" actId="20577"/>
          <ac:spMkLst>
            <pc:docMk/>
            <pc:sldMk cId="1883510677" sldId="380"/>
            <ac:spMk id="2" creationId="{4454E273-1BD3-4886-B183-8EA0CD8AA0F5}"/>
          </ac:spMkLst>
        </pc:spChg>
        <pc:spChg chg="add del mod">
          <ac:chgData name="Anton Vasilyev" userId="c9a2c3308cbc88f4" providerId="LiveId" clId="{56FCAC58-EF4A-4B45-9A02-6D548846A3CA}" dt="2023-02-19T12:00:36.992" v="2537" actId="14100"/>
          <ac:spMkLst>
            <pc:docMk/>
            <pc:sldMk cId="1883510677" sldId="380"/>
            <ac:spMk id="3" creationId="{6EB5EA79-2747-4663-9DD7-388DB5EDF6F6}"/>
          </ac:spMkLst>
        </pc:spChg>
        <pc:picChg chg="add del mod">
          <ac:chgData name="Anton Vasilyev" userId="c9a2c3308cbc88f4" providerId="LiveId" clId="{56FCAC58-EF4A-4B45-9A02-6D548846A3CA}" dt="2023-02-19T11:59:35.662" v="2413"/>
          <ac:picMkLst>
            <pc:docMk/>
            <pc:sldMk cId="1883510677" sldId="380"/>
            <ac:picMk id="6" creationId="{DD123670-42F4-56BA-C206-C976FD015A3F}"/>
          </ac:picMkLst>
        </pc:picChg>
        <pc:picChg chg="add mod">
          <ac:chgData name="Anton Vasilyev" userId="c9a2c3308cbc88f4" providerId="LiveId" clId="{56FCAC58-EF4A-4B45-9A02-6D548846A3CA}" dt="2023-02-19T12:00:49.646" v="2542" actId="1076"/>
          <ac:picMkLst>
            <pc:docMk/>
            <pc:sldMk cId="1883510677" sldId="380"/>
            <ac:picMk id="9" creationId="{6221CEFD-EB23-7DEA-5778-D88688E3D859}"/>
          </ac:picMkLst>
        </pc:picChg>
      </pc:sldChg>
      <pc:sldChg chg="addSp delSp modSp add mod modNotesTx">
        <pc:chgData name="Anton Vasilyev" userId="c9a2c3308cbc88f4" providerId="LiveId" clId="{56FCAC58-EF4A-4B45-9A02-6D548846A3CA}" dt="2023-02-19T12:07:04.700" v="2641" actId="20577"/>
        <pc:sldMkLst>
          <pc:docMk/>
          <pc:sldMk cId="3853888647" sldId="381"/>
        </pc:sldMkLst>
        <pc:spChg chg="mod">
          <ac:chgData name="Anton Vasilyev" userId="c9a2c3308cbc88f4" providerId="LiveId" clId="{56FCAC58-EF4A-4B45-9A02-6D548846A3CA}" dt="2023-02-19T12:06:52.756" v="2611" actId="20577"/>
          <ac:spMkLst>
            <pc:docMk/>
            <pc:sldMk cId="3853888647" sldId="381"/>
            <ac:spMk id="3" creationId="{6EB5EA79-2747-4663-9DD7-388DB5EDF6F6}"/>
          </ac:spMkLst>
        </pc:spChg>
        <pc:picChg chg="add del mod">
          <ac:chgData name="Anton Vasilyev" userId="c9a2c3308cbc88f4" providerId="LiveId" clId="{56FCAC58-EF4A-4B45-9A02-6D548846A3CA}" dt="2023-02-19T12:06:03.853" v="2565"/>
          <ac:picMkLst>
            <pc:docMk/>
            <pc:sldMk cId="3853888647" sldId="381"/>
            <ac:picMk id="6" creationId="{528D2F2E-EC7D-AC19-9DBE-6D658135DA32}"/>
          </ac:picMkLst>
        </pc:picChg>
        <pc:picChg chg="mod">
          <ac:chgData name="Anton Vasilyev" userId="c9a2c3308cbc88f4" providerId="LiveId" clId="{56FCAC58-EF4A-4B45-9A02-6D548846A3CA}" dt="2023-02-19T12:06:07.430" v="2566" actId="14826"/>
          <ac:picMkLst>
            <pc:docMk/>
            <pc:sldMk cId="3853888647" sldId="381"/>
            <ac:picMk id="9" creationId="{6221CEFD-EB23-7DEA-5778-D88688E3D859}"/>
          </ac:picMkLst>
        </pc:picChg>
      </pc:sldChg>
      <pc:sldChg chg="modSp add mod modNotesTx">
        <pc:chgData name="Anton Vasilyev" userId="c9a2c3308cbc88f4" providerId="LiveId" clId="{56FCAC58-EF4A-4B45-9A02-6D548846A3CA}" dt="2023-02-19T12:22:20.747" v="2888" actId="20577"/>
        <pc:sldMkLst>
          <pc:docMk/>
          <pc:sldMk cId="739491215" sldId="382"/>
        </pc:sldMkLst>
        <pc:spChg chg="mod">
          <ac:chgData name="Anton Vasilyev" userId="c9a2c3308cbc88f4" providerId="LiveId" clId="{56FCAC58-EF4A-4B45-9A02-6D548846A3CA}" dt="2023-02-19T12:19:10.507" v="2658" actId="20577"/>
          <ac:spMkLst>
            <pc:docMk/>
            <pc:sldMk cId="739491215" sldId="382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2:20:24.580" v="2747" actId="20577"/>
          <ac:spMkLst>
            <pc:docMk/>
            <pc:sldMk cId="739491215" sldId="382"/>
            <ac:spMk id="3" creationId="{6EB5EA79-2747-4663-9DD7-388DB5EDF6F6}"/>
          </ac:spMkLst>
        </pc:spChg>
        <pc:picChg chg="mod">
          <ac:chgData name="Anton Vasilyev" userId="c9a2c3308cbc88f4" providerId="LiveId" clId="{56FCAC58-EF4A-4B45-9A02-6D548846A3CA}" dt="2023-02-19T12:19:25.204" v="2661" actId="1076"/>
          <ac:picMkLst>
            <pc:docMk/>
            <pc:sldMk cId="739491215" sldId="382"/>
            <ac:picMk id="9" creationId="{6221CEFD-EB23-7DEA-5778-D88688E3D859}"/>
          </ac:picMkLst>
        </pc:picChg>
      </pc:sldChg>
      <pc:sldChg chg="modSp add mod modNotesTx">
        <pc:chgData name="Anton Vasilyev" userId="c9a2c3308cbc88f4" providerId="LiveId" clId="{56FCAC58-EF4A-4B45-9A02-6D548846A3CA}" dt="2023-02-19T12:28:39.244" v="2985" actId="1076"/>
        <pc:sldMkLst>
          <pc:docMk/>
          <pc:sldMk cId="3570460207" sldId="383"/>
        </pc:sldMkLst>
        <pc:spChg chg="mod">
          <ac:chgData name="Anton Vasilyev" userId="c9a2c3308cbc88f4" providerId="LiveId" clId="{56FCAC58-EF4A-4B45-9A02-6D548846A3CA}" dt="2023-02-19T12:21:09.236" v="2830" actId="20577"/>
          <ac:spMkLst>
            <pc:docMk/>
            <pc:sldMk cId="3570460207" sldId="383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2:24:01.331" v="2980" actId="1036"/>
          <ac:spMkLst>
            <pc:docMk/>
            <pc:sldMk cId="3570460207" sldId="383"/>
            <ac:spMk id="3" creationId="{6EB5EA79-2747-4663-9DD7-388DB5EDF6F6}"/>
          </ac:spMkLst>
        </pc:spChg>
        <pc:picChg chg="mod">
          <ac:chgData name="Anton Vasilyev" userId="c9a2c3308cbc88f4" providerId="LiveId" clId="{56FCAC58-EF4A-4B45-9A02-6D548846A3CA}" dt="2023-02-19T12:28:39.244" v="2985" actId="1076"/>
          <ac:picMkLst>
            <pc:docMk/>
            <pc:sldMk cId="3570460207" sldId="383"/>
            <ac:picMk id="9" creationId="{6221CEFD-EB23-7DEA-5778-D88688E3D859}"/>
          </ac:picMkLst>
        </pc:picChg>
      </pc:sldChg>
      <pc:sldChg chg="addSp delSp modSp add mod">
        <pc:chgData name="Anton Vasilyev" userId="c9a2c3308cbc88f4" providerId="LiveId" clId="{56FCAC58-EF4A-4B45-9A02-6D548846A3CA}" dt="2023-02-19T12:30:15.274" v="3099" actId="1035"/>
        <pc:sldMkLst>
          <pc:docMk/>
          <pc:sldMk cId="3244696787" sldId="384"/>
        </pc:sldMkLst>
        <pc:spChg chg="add del mod">
          <ac:chgData name="Anton Vasilyev" userId="c9a2c3308cbc88f4" providerId="LiveId" clId="{56FCAC58-EF4A-4B45-9A02-6D548846A3CA}" dt="2023-02-19T12:30:15.274" v="3099" actId="1035"/>
          <ac:spMkLst>
            <pc:docMk/>
            <pc:sldMk cId="3244696787" sldId="384"/>
            <ac:spMk id="3" creationId="{6EB5EA79-2747-4663-9DD7-388DB5EDF6F6}"/>
          </ac:spMkLst>
        </pc:spChg>
        <pc:spChg chg="add del mod">
          <ac:chgData name="Anton Vasilyev" userId="c9a2c3308cbc88f4" providerId="LiveId" clId="{56FCAC58-EF4A-4B45-9A02-6D548846A3CA}" dt="2023-02-19T12:29:05.261" v="2989" actId="478"/>
          <ac:spMkLst>
            <pc:docMk/>
            <pc:sldMk cId="3244696787" sldId="384"/>
            <ac:spMk id="6" creationId="{123B4B23-FB20-1802-6BC9-14D66BAFE536}"/>
          </ac:spMkLst>
        </pc:spChg>
        <pc:picChg chg="mod">
          <ac:chgData name="Anton Vasilyev" userId="c9a2c3308cbc88f4" providerId="LiveId" clId="{56FCAC58-EF4A-4B45-9A02-6D548846A3CA}" dt="2023-02-19T12:28:52.314" v="2987" actId="14826"/>
          <ac:picMkLst>
            <pc:docMk/>
            <pc:sldMk cId="3244696787" sldId="384"/>
            <ac:picMk id="9" creationId="{6221CEFD-EB23-7DEA-5778-D88688E3D859}"/>
          </ac:picMkLst>
        </pc:picChg>
      </pc:sldChg>
      <pc:sldChg chg="modSp add mod ord modNotesTx">
        <pc:chgData name="Anton Vasilyev" userId="c9a2c3308cbc88f4" providerId="LiveId" clId="{56FCAC58-EF4A-4B45-9A02-6D548846A3CA}" dt="2023-02-19T12:42:58.930" v="3462" actId="20577"/>
        <pc:sldMkLst>
          <pc:docMk/>
          <pc:sldMk cId="2023347654" sldId="385"/>
        </pc:sldMkLst>
        <pc:spChg chg="mod">
          <ac:chgData name="Anton Vasilyev" userId="c9a2c3308cbc88f4" providerId="LiveId" clId="{56FCAC58-EF4A-4B45-9A02-6D548846A3CA}" dt="2023-02-19T12:39:52.186" v="3156" actId="20577"/>
          <ac:spMkLst>
            <pc:docMk/>
            <pc:sldMk cId="2023347654" sldId="385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2:42:58.930" v="3462" actId="20577"/>
          <ac:spMkLst>
            <pc:docMk/>
            <pc:sldMk cId="2023347654" sldId="38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56FCAC58-EF4A-4B45-9A02-6D548846A3CA}" dt="2023-02-19T12:46:10.346" v="3574" actId="20577"/>
        <pc:sldMkLst>
          <pc:docMk/>
          <pc:sldMk cId="4042354665" sldId="386"/>
        </pc:sldMkLst>
        <pc:spChg chg="mod">
          <ac:chgData name="Anton Vasilyev" userId="c9a2c3308cbc88f4" providerId="LiveId" clId="{56FCAC58-EF4A-4B45-9A02-6D548846A3CA}" dt="2023-02-19T12:46:10.346" v="3574" actId="20577"/>
          <ac:spMkLst>
            <pc:docMk/>
            <pc:sldMk cId="4042354665" sldId="386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2:46:02.260" v="3568" actId="255"/>
          <ac:spMkLst>
            <pc:docMk/>
            <pc:sldMk cId="4042354665" sldId="386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56FCAC58-EF4A-4B45-9A02-6D548846A3CA}" dt="2023-02-19T12:46:14.370" v="3580" actId="20577"/>
        <pc:sldMkLst>
          <pc:docMk/>
          <pc:sldMk cId="548655260" sldId="387"/>
        </pc:sldMkLst>
        <pc:spChg chg="mod">
          <ac:chgData name="Anton Vasilyev" userId="c9a2c3308cbc88f4" providerId="LiveId" clId="{56FCAC58-EF4A-4B45-9A02-6D548846A3CA}" dt="2023-02-19T12:46:14.370" v="3580" actId="20577"/>
          <ac:spMkLst>
            <pc:docMk/>
            <pc:sldMk cId="548655260" sldId="387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2:45:46.189" v="3565" actId="27636"/>
          <ac:spMkLst>
            <pc:docMk/>
            <pc:sldMk cId="548655260" sldId="387"/>
            <ac:spMk id="3" creationId="{6EB5EA79-2747-4663-9DD7-388DB5EDF6F6}"/>
          </ac:spMkLst>
        </pc:spChg>
      </pc:sldChg>
      <pc:sldChg chg="modSp add mod ord modNotesTx">
        <pc:chgData name="Anton Vasilyev" userId="c9a2c3308cbc88f4" providerId="LiveId" clId="{56FCAC58-EF4A-4B45-9A02-6D548846A3CA}" dt="2023-02-19T16:35:51.048" v="5867" actId="947"/>
        <pc:sldMkLst>
          <pc:docMk/>
          <pc:sldMk cId="3636436691" sldId="388"/>
        </pc:sldMkLst>
        <pc:spChg chg="mod">
          <ac:chgData name="Anton Vasilyev" userId="c9a2c3308cbc88f4" providerId="LiveId" clId="{56FCAC58-EF4A-4B45-9A02-6D548846A3CA}" dt="2023-02-19T16:35:51.048" v="5867" actId="947"/>
          <ac:spMkLst>
            <pc:docMk/>
            <pc:sldMk cId="3636436691" sldId="388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2:49:15.418" v="3970" actId="6549"/>
          <ac:spMkLst>
            <pc:docMk/>
            <pc:sldMk cId="3636436691" sldId="388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56FCAC58-EF4A-4B45-9A02-6D548846A3CA}" dt="2023-02-19T12:51:40.449" v="4090" actId="20577"/>
        <pc:sldMkLst>
          <pc:docMk/>
          <pc:sldMk cId="4063482743" sldId="389"/>
        </pc:sldMkLst>
        <pc:spChg chg="mod">
          <ac:chgData name="Anton Vasilyev" userId="c9a2c3308cbc88f4" providerId="LiveId" clId="{56FCAC58-EF4A-4B45-9A02-6D548846A3CA}" dt="2023-02-19T12:50:36.056" v="4011" actId="20577"/>
          <ac:spMkLst>
            <pc:docMk/>
            <pc:sldMk cId="4063482743" sldId="389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2:51:26.661" v="4073" actId="12"/>
          <ac:spMkLst>
            <pc:docMk/>
            <pc:sldMk cId="4063482743" sldId="389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56FCAC58-EF4A-4B45-9A02-6D548846A3CA}" dt="2023-02-19T12:56:54.617" v="4386" actId="20577"/>
        <pc:sldMkLst>
          <pc:docMk/>
          <pc:sldMk cId="3589790831" sldId="390"/>
        </pc:sldMkLst>
        <pc:spChg chg="mod">
          <ac:chgData name="Anton Vasilyev" userId="c9a2c3308cbc88f4" providerId="LiveId" clId="{56FCAC58-EF4A-4B45-9A02-6D548846A3CA}" dt="2023-02-19T12:54:59.969" v="4129" actId="20577"/>
          <ac:spMkLst>
            <pc:docMk/>
            <pc:sldMk cId="3589790831" sldId="390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2:56:54.617" v="4386" actId="20577"/>
          <ac:spMkLst>
            <pc:docMk/>
            <pc:sldMk cId="3589790831" sldId="390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56FCAC58-EF4A-4B45-9A02-6D548846A3CA}" dt="2023-02-19T13:22:21.925" v="5122" actId="27636"/>
        <pc:sldMkLst>
          <pc:docMk/>
          <pc:sldMk cId="1524237145" sldId="391"/>
        </pc:sldMkLst>
        <pc:spChg chg="mod">
          <ac:chgData name="Anton Vasilyev" userId="c9a2c3308cbc88f4" providerId="LiveId" clId="{56FCAC58-EF4A-4B45-9A02-6D548846A3CA}" dt="2023-02-19T12:57:21.849" v="4426" actId="20577"/>
          <ac:spMkLst>
            <pc:docMk/>
            <pc:sldMk cId="1524237145" sldId="391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3:22:21.925" v="5122" actId="27636"/>
          <ac:spMkLst>
            <pc:docMk/>
            <pc:sldMk cId="1524237145" sldId="391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56FCAC58-EF4A-4B45-9A02-6D548846A3CA}" dt="2023-02-19T13:21:00.879" v="5101" actId="20577"/>
        <pc:sldMkLst>
          <pc:docMk/>
          <pc:sldMk cId="3527712359" sldId="392"/>
        </pc:sldMkLst>
        <pc:spChg chg="mod">
          <ac:chgData name="Anton Vasilyev" userId="c9a2c3308cbc88f4" providerId="LiveId" clId="{56FCAC58-EF4A-4B45-9A02-6D548846A3CA}" dt="2023-02-19T12:58:48.600" v="4499" actId="20577"/>
          <ac:spMkLst>
            <pc:docMk/>
            <pc:sldMk cId="3527712359" sldId="392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3:21:00.879" v="5101" actId="20577"/>
          <ac:spMkLst>
            <pc:docMk/>
            <pc:sldMk cId="3527712359" sldId="392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56FCAC58-EF4A-4B45-9A02-6D548846A3CA}" dt="2023-02-19T13:23:08.527" v="5161" actId="20577"/>
        <pc:sldMkLst>
          <pc:docMk/>
          <pc:sldMk cId="1240758152" sldId="393"/>
        </pc:sldMkLst>
        <pc:spChg chg="mod">
          <ac:chgData name="Anton Vasilyev" userId="c9a2c3308cbc88f4" providerId="LiveId" clId="{56FCAC58-EF4A-4B45-9A02-6D548846A3CA}" dt="2023-02-19T13:21:23.951" v="5116" actId="20577"/>
          <ac:spMkLst>
            <pc:docMk/>
            <pc:sldMk cId="1240758152" sldId="393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3:22:48.025" v="5124" actId="113"/>
          <ac:spMkLst>
            <pc:docMk/>
            <pc:sldMk cId="1240758152" sldId="393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56FCAC58-EF4A-4B45-9A02-6D548846A3CA}" dt="2023-02-19T16:41:39.140" v="5870" actId="20577"/>
        <pc:sldMkLst>
          <pc:docMk/>
          <pc:sldMk cId="3322087185" sldId="394"/>
        </pc:sldMkLst>
        <pc:spChg chg="mod">
          <ac:chgData name="Anton Vasilyev" userId="c9a2c3308cbc88f4" providerId="LiveId" clId="{56FCAC58-EF4A-4B45-9A02-6D548846A3CA}" dt="2023-02-19T13:24:11.470" v="5192" actId="20577"/>
          <ac:spMkLst>
            <pc:docMk/>
            <pc:sldMk cId="3322087185" sldId="394"/>
            <ac:spMk id="2" creationId="{4454E273-1BD3-4886-B183-8EA0CD8AA0F5}"/>
          </ac:spMkLst>
        </pc:spChg>
        <pc:spChg chg="mod">
          <ac:chgData name="Anton Vasilyev" userId="c9a2c3308cbc88f4" providerId="LiveId" clId="{56FCAC58-EF4A-4B45-9A02-6D548846A3CA}" dt="2023-02-19T16:41:39.140" v="5870" actId="20577"/>
          <ac:spMkLst>
            <pc:docMk/>
            <pc:sldMk cId="3322087185" sldId="394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6220E500-3A91-4DC3-AE9D-8F1147C4F42E}"/>
    <pc:docChg chg="delSld modSld">
      <pc:chgData name="Anton Vasilyev" userId="c9a2c3308cbc88f4" providerId="LiveId" clId="{6220E500-3A91-4DC3-AE9D-8F1147C4F42E}" dt="2023-02-11T15:34:42.171" v="36" actId="20577"/>
      <pc:docMkLst>
        <pc:docMk/>
      </pc:docMkLst>
      <pc:sldChg chg="modSp mod">
        <pc:chgData name="Anton Vasilyev" userId="c9a2c3308cbc88f4" providerId="LiveId" clId="{6220E500-3A91-4DC3-AE9D-8F1147C4F42E}" dt="2023-02-11T15:34:42.171" v="36" actId="20577"/>
        <pc:sldMkLst>
          <pc:docMk/>
          <pc:sldMk cId="109857222" sldId="256"/>
        </pc:sldMkLst>
        <pc:spChg chg="mod">
          <ac:chgData name="Anton Vasilyev" userId="c9a2c3308cbc88f4" providerId="LiveId" clId="{6220E500-3A91-4DC3-AE9D-8F1147C4F42E}" dt="2023-02-11T15:34:42.171" v="3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600266609" sldId="312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796927298" sldId="313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035679101" sldId="314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178709331" sldId="315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4248145866" sldId="316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09938214" sldId="317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628839850" sldId="318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671607532" sldId="319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564917535" sldId="320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645732367" sldId="321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466451614" sldId="322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76065477" sldId="323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774938120" sldId="324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005654370" sldId="325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761576003" sldId="326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134648992" sldId="327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218711130" sldId="328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713316015" sldId="329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807915293" sldId="330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313661143" sldId="331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257726196" sldId="332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05888868" sldId="333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933814169" sldId="334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245410919" sldId="335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311195156" sldId="336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929094794" sldId="337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575488573" sldId="338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825565370" sldId="339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4107569215" sldId="340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142110328" sldId="341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587352971" sldId="342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679984107" sldId="343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771527533" sldId="344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993529773" sldId="345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896587778" sldId="346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806844862" sldId="347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736326592" sldId="348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052823270" sldId="349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403793178" sldId="351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868209782" sldId="352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059818712" sldId="353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462483741" sldId="354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768416796" sldId="355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918474321" sldId="356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890091649" sldId="357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008291278" sldId="358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442860100" sldId="359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999428388" sldId="360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2141439371" sldId="361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1141004181" sldId="362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3367189697" sldId="363"/>
        </pc:sldMkLst>
      </pc:sldChg>
      <pc:sldChg chg="del">
        <pc:chgData name="Anton Vasilyev" userId="c9a2c3308cbc88f4" providerId="LiveId" clId="{6220E500-3A91-4DC3-AE9D-8F1147C4F42E}" dt="2023-02-11T15:34:29.422" v="0" actId="47"/>
        <pc:sldMkLst>
          <pc:docMk/>
          <pc:sldMk cId="4292675453" sldId="364"/>
        </pc:sldMkLst>
      </pc:sldChg>
    </pc:docChg>
  </pc:docChgLst>
  <pc:docChgLst>
    <pc:chgData name="Anton Vasilyev" userId="c9a2c3308cbc88f4" providerId="LiveId" clId="{009D13D5-037C-49B6-83B5-CA3D0B0FDAE5}"/>
    <pc:docChg chg="custSel addSld modSld">
      <pc:chgData name="Anton Vasilyev" userId="c9a2c3308cbc88f4" providerId="LiveId" clId="{009D13D5-037C-49B6-83B5-CA3D0B0FDAE5}" dt="2023-02-21T10:35:08.934" v="742" actId="20577"/>
      <pc:docMkLst>
        <pc:docMk/>
      </pc:docMkLst>
      <pc:sldChg chg="modSp mod">
        <pc:chgData name="Anton Vasilyev" userId="c9a2c3308cbc88f4" providerId="LiveId" clId="{009D13D5-037C-49B6-83B5-CA3D0B0FDAE5}" dt="2023-02-16T14:20:34.187" v="33" actId="20577"/>
        <pc:sldMkLst>
          <pc:docMk/>
          <pc:sldMk cId="109857222" sldId="256"/>
        </pc:sldMkLst>
        <pc:spChg chg="mod">
          <ac:chgData name="Anton Vasilyev" userId="c9a2c3308cbc88f4" providerId="LiveId" clId="{009D13D5-037C-49B6-83B5-CA3D0B0FDAE5}" dt="2023-02-16T14:20:34.187" v="33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mod">
        <pc:chgData name="Anton Vasilyev" userId="c9a2c3308cbc88f4" providerId="LiveId" clId="{009D13D5-037C-49B6-83B5-CA3D0B0FDAE5}" dt="2023-02-16T14:26:15.895" v="432" actId="113"/>
        <pc:sldMkLst>
          <pc:docMk/>
          <pc:sldMk cId="3047985178" sldId="311"/>
        </pc:sldMkLst>
        <pc:spChg chg="mod">
          <ac:chgData name="Anton Vasilyev" userId="c9a2c3308cbc88f4" providerId="LiveId" clId="{009D13D5-037C-49B6-83B5-CA3D0B0FDAE5}" dt="2023-02-16T14:22:42.844" v="129" actId="20577"/>
          <ac:spMkLst>
            <pc:docMk/>
            <pc:sldMk cId="3047985178" sldId="311"/>
            <ac:spMk id="2" creationId="{4454E273-1BD3-4886-B183-8EA0CD8AA0F5}"/>
          </ac:spMkLst>
        </pc:spChg>
        <pc:spChg chg="mod">
          <ac:chgData name="Anton Vasilyev" userId="c9a2c3308cbc88f4" providerId="LiveId" clId="{009D13D5-037C-49B6-83B5-CA3D0B0FDAE5}" dt="2023-02-16T14:26:15.895" v="432" actId="113"/>
          <ac:spMkLst>
            <pc:docMk/>
            <pc:sldMk cId="3047985178" sldId="311"/>
            <ac:spMk id="3" creationId="{6EB5EA79-2747-4663-9DD7-388DB5EDF6F6}"/>
          </ac:spMkLst>
        </pc:spChg>
        <pc:spChg chg="add del mod">
          <ac:chgData name="Anton Vasilyev" userId="c9a2c3308cbc88f4" providerId="LiveId" clId="{009D13D5-037C-49B6-83B5-CA3D0B0FDAE5}" dt="2023-02-16T14:26:08.621" v="430" actId="478"/>
          <ac:spMkLst>
            <pc:docMk/>
            <pc:sldMk cId="3047985178" sldId="311"/>
            <ac:spMk id="5" creationId="{9F4E6C5E-ADF8-D6D5-9DDD-03E598DC489D}"/>
          </ac:spMkLst>
        </pc:spChg>
      </pc:sldChg>
      <pc:sldChg chg="modSp add mod">
        <pc:chgData name="Anton Vasilyev" userId="c9a2c3308cbc88f4" providerId="LiveId" clId="{009D13D5-037C-49B6-83B5-CA3D0B0FDAE5}" dt="2023-02-16T14:34:12.393" v="741" actId="20577"/>
        <pc:sldMkLst>
          <pc:docMk/>
          <pc:sldMk cId="669193886" sldId="367"/>
        </pc:sldMkLst>
        <pc:spChg chg="mod">
          <ac:chgData name="Anton Vasilyev" userId="c9a2c3308cbc88f4" providerId="LiveId" clId="{009D13D5-037C-49B6-83B5-CA3D0B0FDAE5}" dt="2023-02-16T14:26:33.365" v="451" actId="20577"/>
          <ac:spMkLst>
            <pc:docMk/>
            <pc:sldMk cId="669193886" sldId="367"/>
            <ac:spMk id="2" creationId="{4454E273-1BD3-4886-B183-8EA0CD8AA0F5}"/>
          </ac:spMkLst>
        </pc:spChg>
        <pc:spChg chg="mod">
          <ac:chgData name="Anton Vasilyev" userId="c9a2c3308cbc88f4" providerId="LiveId" clId="{009D13D5-037C-49B6-83B5-CA3D0B0FDAE5}" dt="2023-02-16T14:34:12.393" v="741" actId="20577"/>
          <ac:spMkLst>
            <pc:docMk/>
            <pc:sldMk cId="669193886" sldId="367"/>
            <ac:spMk id="3" creationId="{6EB5EA79-2747-4663-9DD7-388DB5EDF6F6}"/>
          </ac:spMkLst>
        </pc:spChg>
      </pc:sldChg>
      <pc:sldChg chg="modSp mod">
        <pc:chgData name="Anton Vasilyev" userId="c9a2c3308cbc88f4" providerId="LiveId" clId="{009D13D5-037C-49B6-83B5-CA3D0B0FDAE5}" dt="2023-02-21T10:35:08.934" v="742" actId="20577"/>
        <pc:sldMkLst>
          <pc:docMk/>
          <pc:sldMk cId="4196183365" sldId="368"/>
        </pc:sldMkLst>
        <pc:spChg chg="mod">
          <ac:chgData name="Anton Vasilyev" userId="c9a2c3308cbc88f4" providerId="LiveId" clId="{009D13D5-037C-49B6-83B5-CA3D0B0FDAE5}" dt="2023-02-21T10:35:08.934" v="742" actId="20577"/>
          <ac:spMkLst>
            <pc:docMk/>
            <pc:sldMk cId="4196183365" sldId="368"/>
            <ac:spMk id="3" creationId="{6EB5EA79-2747-4663-9DD7-388DB5EDF6F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0CF44-DE88-4EFB-8C02-2B59DF863BD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9A747-30AA-4EF0-91CB-8A379063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503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 ось </a:t>
            </a:r>
            <a:r>
              <a:rPr lang="en-US" dirty="0"/>
              <a:t>Y – </a:t>
            </a:r>
            <a:r>
              <a:rPr lang="ru-RU" dirty="0"/>
              <a:t>она вверх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8712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008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Показать, что получилось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446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702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16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33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Row major </a:t>
            </a:r>
            <a:r>
              <a:rPr lang="ru-RU" dirty="0"/>
              <a:t>матрица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240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773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79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692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234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585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9639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Поковырять код, спросить про порядок умножения матриц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632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Показать результат, спросить про направление вращения, сжатие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393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</a:t>
            </a:r>
            <a:r>
              <a:rPr lang="ru-RU" dirty="0"/>
              <a:t>2000 до нашей эры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629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Даже есть обратная перспектива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879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Примерно пятый век д.н.э; Наука не знает, были ли известны законы перспективы в античном мире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296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836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7972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понятие </a:t>
            </a:r>
            <a:r>
              <a:rPr lang="en-US" dirty="0"/>
              <a:t>frustum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0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671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573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0492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478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2546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Пишем код, смотрим на результат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790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Пишем код, смотрим на результат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102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Пишем код, смотрим на результат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0306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они не всегда есть =(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7094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-US" dirty="0"/>
              <a:t>LH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3856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277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537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944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1373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4998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5818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Смотрим, что получилось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9708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361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001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68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381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14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B984AB-7A32-44A8-A618-498D67B6BB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13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in32/dxmath/directxmath-portal" TargetMode="External"/><Relationship Id="rId2" Type="http://schemas.openxmlformats.org/officeDocument/2006/relationships/hyperlink" Target="https://ru.wikipedia.org/wiki/%D0%9C%D0%B0%D1%82%D1%80%D0%B8%D1%86%D0%B0_%D0%BF%D0%BE%D0%B2%D0%BE%D1%80%D0%BE%D1%82%D0%B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5. </a:t>
            </a:r>
            <a:r>
              <a:rPr lang="ru-RU" sz="4800" dirty="0">
                <a:ea typeface="+mj-lt"/>
                <a:cs typeface="+mj-lt"/>
              </a:rPr>
              <a:t>Перспективная проекция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Обновление ресурсов, производительность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cs typeface="Calibri"/>
              </a:rPr>
              <a:t>Должна выйти сразу, поэтому выделяет временную память на </a:t>
            </a:r>
            <a:r>
              <a:rPr lang="en-US" dirty="0">
                <a:cs typeface="Calibri"/>
              </a:rPr>
              <a:t>CPU</a:t>
            </a:r>
            <a:r>
              <a:rPr lang="ru-RU" dirty="0">
                <a:cs typeface="Calibri"/>
              </a:rPr>
              <a:t> и сначала копирует туда</a:t>
            </a:r>
          </a:p>
          <a:p>
            <a:r>
              <a:rPr lang="ru-RU" dirty="0">
                <a:cs typeface="Calibri"/>
              </a:rPr>
              <a:t>Память, которую можно отобразить на </a:t>
            </a:r>
            <a:r>
              <a:rPr lang="en-US" dirty="0">
                <a:cs typeface="Calibri"/>
              </a:rPr>
              <a:t>GPU</a:t>
            </a:r>
            <a:r>
              <a:rPr lang="ru-RU" dirty="0">
                <a:cs typeface="Calibri"/>
              </a:rPr>
              <a:t>, то есть она становится невыгружаемой</a:t>
            </a:r>
          </a:p>
          <a:p>
            <a:r>
              <a:rPr lang="en-US" dirty="0">
                <a:cs typeface="Calibri"/>
              </a:rPr>
              <a:t>GPU </a:t>
            </a:r>
            <a:r>
              <a:rPr lang="ru-RU" dirty="0">
                <a:cs typeface="Calibri"/>
              </a:rPr>
              <a:t>сам копирует все к себе</a:t>
            </a:r>
          </a:p>
          <a:p>
            <a:r>
              <a:rPr lang="ru-RU" dirty="0">
                <a:cs typeface="Calibri"/>
              </a:rPr>
              <a:t>Затем когда-то можно освободить память</a:t>
            </a:r>
          </a:p>
          <a:p>
            <a:r>
              <a:rPr lang="ru-RU" dirty="0">
                <a:cs typeface="Calibri"/>
              </a:rPr>
              <a:t>В итоге: дорого и по памяти, и по производительности</a:t>
            </a:r>
          </a:p>
          <a:p>
            <a:r>
              <a:rPr lang="ru-RU" dirty="0">
                <a:cs typeface="Calibri"/>
              </a:rPr>
              <a:t>В версии </a:t>
            </a:r>
            <a:r>
              <a:rPr lang="en-US" dirty="0">
                <a:cs typeface="Calibri"/>
              </a:rPr>
              <a:t>DirectX 11.0 (Windows 7) </a:t>
            </a:r>
            <a:r>
              <a:rPr lang="ru-RU" dirty="0">
                <a:cs typeface="Calibri"/>
              </a:rPr>
              <a:t>невозможно обновлять и использовать константные буфера частично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17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Простая матрица вращения вокруг оси </a:t>
            </a:r>
            <a:r>
              <a:rPr lang="en-US" dirty="0"/>
              <a:t>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in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cos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sin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⁡(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t="-4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08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Обновление константного буфера, код</a:t>
            </a:r>
            <a:r>
              <a:rPr lang="en-US" dirty="0"/>
              <a:t> (1/2)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angle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elapsedSec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* 2 * </a:t>
            </a:r>
            <a:r>
              <a:rPr lang="fr-FR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M_PI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Local X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 =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sin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angle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[1] = 0.0f;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[2] =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cos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angle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[3] = 0.0f;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Local Y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[4] = 0.0f;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[5] = 1.0f;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[6] = 0.0f;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[7] = 0.0f;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26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Обновление константного буфера, код</a:t>
            </a:r>
            <a:r>
              <a:rPr lang="en-US" dirty="0"/>
              <a:t> (</a:t>
            </a:r>
            <a:r>
              <a:rPr lang="ru-RU" dirty="0"/>
              <a:t>2</a:t>
            </a:r>
            <a:r>
              <a:rPr lang="en-US" dirty="0"/>
              <a:t>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Local Z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[8]  = -(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cos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angle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[9]  = 0.0f;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[10] =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sin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angle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[11] = 0.0f;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Local origin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[12] = 0.0f;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[13] = 0.0f;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[14] = 0.0f;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[15] = 1.0f;</a:t>
            </a:r>
          </a:p>
          <a:p>
            <a:pPr marL="0" indent="0">
              <a:buNone/>
            </a:pP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m_pDeviceContext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UpdateSubresource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0);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07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Некоторые разработчики при встрече с матрицами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7A602C-4EA1-D4A5-B350-DEEFB7EC5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016" y="1848255"/>
            <a:ext cx="5093895" cy="44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6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Крутые разработчики при встрече с матрицами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7A602C-4EA1-D4A5-B350-DEEFB7EC5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3010" y="1848255"/>
            <a:ext cx="4527906" cy="44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11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Локальная система координат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7A602C-4EA1-D4A5-B350-DEEFB7EC5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6493" y="1848255"/>
            <a:ext cx="4500941" cy="44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3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Перевод </a:t>
            </a:r>
            <a:r>
              <a:rPr lang="ru-RU" b="1" dirty="0"/>
              <a:t>из</a:t>
            </a:r>
            <a:r>
              <a:rPr lang="ru-RU" dirty="0"/>
              <a:t> локальной системы координат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12918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ru-R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ru-RU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+(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</m:m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12918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31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Перевод </a:t>
            </a:r>
            <a:r>
              <a:rPr lang="ru-RU" b="1" dirty="0"/>
              <a:t>в</a:t>
            </a:r>
            <a:r>
              <a:rPr lang="ru-RU" dirty="0"/>
              <a:t> локальную систему координат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12918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𝑔𝑙𝑜𝑏𝑎𝑙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𝑙𝑜𝑐𝑎𝑙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𝑔𝑙𝑜𝑏𝑎𝑙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𝑙𝑜𝑐𝑎𝑙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𝑔𝑙𝑜𝑏𝑎𝑙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𝑙𝑜𝑐𝑎𝑙</m:t>
                        </m:r>
                      </m:sub>
                    </m:sSub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𝑙𝑜𝑐𝑎𝑙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𝑔𝑙𝑜𝑏𝑎𝑙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129188"/>
              </a:xfrm>
              <a:blipFill>
                <a:blip r:embed="rId3"/>
                <a:stretch>
                  <a:fillRect l="-586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0418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Что лучше, строки или столбцы? (1/2)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Если матрица состоит из строк значений (</a:t>
            </a:r>
            <a:r>
              <a:rPr lang="en-US" sz="2400" dirty="0">
                <a:cs typeface="Calibri"/>
              </a:rPr>
              <a:t>row majority</a:t>
            </a:r>
            <a:r>
              <a:rPr lang="ru-RU" sz="2400" dirty="0">
                <a:cs typeface="Calibri"/>
              </a:rPr>
              <a:t>), то вектор – тоже строка и умножаем в порядке: вектор на матрицу</a:t>
            </a:r>
          </a:p>
          <a:p>
            <a:r>
              <a:rPr lang="ru-RU" sz="2400" dirty="0">
                <a:cs typeface="Calibri"/>
              </a:rPr>
              <a:t>Матрицу локальной системы координат собираем из строчек: вектор </a:t>
            </a:r>
            <a:r>
              <a:rPr lang="en-US" sz="2400" i="1" dirty="0">
                <a:cs typeface="Calibri"/>
              </a:rPr>
              <a:t>X</a:t>
            </a:r>
            <a:r>
              <a:rPr lang="ru-RU" sz="2400" dirty="0">
                <a:cs typeface="Calibri"/>
              </a:rPr>
              <a:t>, вектор </a:t>
            </a:r>
            <a:r>
              <a:rPr lang="en-US" sz="2400" i="1" dirty="0">
                <a:cs typeface="Calibri"/>
              </a:rPr>
              <a:t>Y</a:t>
            </a:r>
            <a:r>
              <a:rPr lang="ru-RU" sz="2400" dirty="0">
                <a:cs typeface="Calibri"/>
              </a:rPr>
              <a:t>, вектор </a:t>
            </a:r>
            <a:r>
              <a:rPr lang="en-US" sz="2400" i="1" dirty="0">
                <a:cs typeface="Calibri"/>
              </a:rPr>
              <a:t>Z</a:t>
            </a:r>
            <a:r>
              <a:rPr lang="ru-RU" sz="2400" dirty="0">
                <a:cs typeface="Calibri"/>
              </a:rPr>
              <a:t>, вектор начала системы координат</a:t>
            </a:r>
          </a:p>
          <a:p>
            <a:r>
              <a:rPr lang="ru-RU" sz="2400" dirty="0">
                <a:cs typeface="Calibri"/>
              </a:rPr>
              <a:t>Если матрица состоит из столбцов значений (</a:t>
            </a:r>
            <a:r>
              <a:rPr lang="en-US" sz="2400" dirty="0">
                <a:cs typeface="Calibri"/>
              </a:rPr>
              <a:t>column majority</a:t>
            </a:r>
            <a:r>
              <a:rPr lang="ru-RU" sz="2400" dirty="0">
                <a:cs typeface="Calibri"/>
              </a:rPr>
              <a:t>), то вектор – тоже столбец и умножаем в порядке: матрица на вектор</a:t>
            </a:r>
          </a:p>
          <a:p>
            <a:r>
              <a:rPr lang="ru-RU" sz="2400" dirty="0">
                <a:cs typeface="Calibri"/>
              </a:rPr>
              <a:t>Матрицу локальной системы координат собираем из столбцов: вектор </a:t>
            </a:r>
            <a:r>
              <a:rPr lang="en-US" sz="2400" i="1" dirty="0">
                <a:cs typeface="Calibri"/>
              </a:rPr>
              <a:t>X</a:t>
            </a:r>
            <a:r>
              <a:rPr lang="ru-RU" sz="2400" dirty="0">
                <a:cs typeface="Calibri"/>
              </a:rPr>
              <a:t>, вектор </a:t>
            </a:r>
            <a:r>
              <a:rPr lang="en-US" sz="2400" i="1" dirty="0">
                <a:cs typeface="Calibri"/>
              </a:rPr>
              <a:t>Y</a:t>
            </a:r>
            <a:r>
              <a:rPr lang="ru-RU" sz="2400" dirty="0">
                <a:cs typeface="Calibri"/>
              </a:rPr>
              <a:t>, вектор </a:t>
            </a:r>
            <a:r>
              <a:rPr lang="en-US" sz="2400" i="1" dirty="0">
                <a:cs typeface="Calibri"/>
              </a:rPr>
              <a:t>Z</a:t>
            </a:r>
            <a:r>
              <a:rPr lang="ru-RU" sz="2400" dirty="0">
                <a:cs typeface="Calibri"/>
              </a:rPr>
              <a:t>, вектор начала системы координат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98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Вращения и сдвиги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Наш треугольник просто в окне</a:t>
            </a:r>
          </a:p>
          <a:p>
            <a:r>
              <a:rPr lang="ru-RU" dirty="0">
                <a:cs typeface="Calibri"/>
              </a:rPr>
              <a:t>Это не выглядит, как </a:t>
            </a:r>
            <a:r>
              <a:rPr lang="en-US" dirty="0">
                <a:cs typeface="Calibri"/>
              </a:rPr>
              <a:t>3D </a:t>
            </a:r>
            <a:r>
              <a:rPr lang="ru-RU" dirty="0">
                <a:cs typeface="Calibri"/>
              </a:rPr>
              <a:t>сцена</a:t>
            </a:r>
          </a:p>
          <a:p>
            <a:r>
              <a:rPr lang="ru-RU" dirty="0">
                <a:cs typeface="Calibri"/>
              </a:rPr>
              <a:t>И вообще как сцена =)</a:t>
            </a:r>
          </a:p>
          <a:p>
            <a:r>
              <a:rPr lang="ru-RU" dirty="0">
                <a:cs typeface="Calibri"/>
              </a:rPr>
              <a:t>Давайте повращаем треугольник</a:t>
            </a:r>
          </a:p>
          <a:p>
            <a:r>
              <a:rPr lang="ru-RU" dirty="0">
                <a:cs typeface="Calibri"/>
              </a:rPr>
              <a:t>Не хотим все время пересчитывать и создавать заново всю геометрию</a:t>
            </a:r>
          </a:p>
          <a:p>
            <a:r>
              <a:rPr lang="ru-RU" dirty="0">
                <a:cs typeface="Calibri"/>
              </a:rPr>
              <a:t>Что будем использовать?</a:t>
            </a:r>
          </a:p>
          <a:p>
            <a:r>
              <a:rPr lang="ru-RU" b="1" dirty="0">
                <a:cs typeface="Calibri"/>
              </a:rPr>
              <a:t>Вершинный шейдер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985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Что лучше, строки или столбцы? (2/2)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Последовательность при нескольких умножениях всегда: сначала то, что ближе к вектору</a:t>
            </a:r>
          </a:p>
          <a:p>
            <a:r>
              <a:rPr lang="ru-RU" sz="2400" dirty="0">
                <a:cs typeface="Calibri"/>
              </a:rPr>
              <a:t>То есть, слева направо, если </a:t>
            </a:r>
            <a:r>
              <a:rPr lang="en-US" sz="2400" dirty="0">
                <a:cs typeface="Calibri"/>
              </a:rPr>
              <a:t>row majority</a:t>
            </a:r>
          </a:p>
          <a:p>
            <a:r>
              <a:rPr lang="ru-RU" sz="2400" dirty="0">
                <a:cs typeface="Calibri"/>
              </a:rPr>
              <a:t>Справа налево, если </a:t>
            </a:r>
            <a:r>
              <a:rPr lang="en-US" sz="2400" dirty="0">
                <a:cs typeface="Calibri"/>
              </a:rPr>
              <a:t>column majority</a:t>
            </a:r>
          </a:p>
          <a:p>
            <a:r>
              <a:rPr lang="en-US" sz="2400" dirty="0">
                <a:cs typeface="Calibri"/>
              </a:rPr>
              <a:t>DirectX 11, DirectX 12 – column majority </a:t>
            </a:r>
            <a:r>
              <a:rPr lang="ru-RU" sz="2400" dirty="0">
                <a:cs typeface="Calibri"/>
              </a:rPr>
              <a:t>по умолчанию</a:t>
            </a:r>
          </a:p>
          <a:p>
            <a:r>
              <a:rPr lang="en-US" sz="2400" dirty="0" err="1">
                <a:cs typeface="Calibri"/>
              </a:rPr>
              <a:t>DirectXMath</a:t>
            </a:r>
            <a:r>
              <a:rPr lang="en-US" sz="2400" dirty="0">
                <a:cs typeface="Calibri"/>
              </a:rPr>
              <a:t> – row majority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80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Камера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Не существует – абстракция, нужная, чтобы задать матрицу </a:t>
            </a:r>
            <a:r>
              <a:rPr lang="en-US" sz="2400" dirty="0">
                <a:cs typeface="Calibri"/>
              </a:rPr>
              <a:t>view (</a:t>
            </a:r>
            <a:r>
              <a:rPr lang="ru-RU" sz="2400" dirty="0">
                <a:cs typeface="Calibri"/>
              </a:rPr>
              <a:t>откуда смотрим</a:t>
            </a:r>
            <a:r>
              <a:rPr lang="en-US" sz="2400" dirty="0">
                <a:cs typeface="Calibri"/>
              </a:rPr>
              <a:t>)</a:t>
            </a:r>
            <a:endParaRPr lang="ru-RU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Матрица системы координат камеры</a:t>
            </a:r>
          </a:p>
          <a:p>
            <a:pPr lvl="1"/>
            <a:r>
              <a:rPr lang="ru-RU" sz="2000" dirty="0">
                <a:cs typeface="Calibri"/>
              </a:rPr>
              <a:t>Направление вправо от положения камеры</a:t>
            </a:r>
          </a:p>
          <a:p>
            <a:pPr lvl="1"/>
            <a:r>
              <a:rPr lang="ru-RU" sz="2000" dirty="0">
                <a:cs typeface="Calibri"/>
              </a:rPr>
              <a:t>Направление вверх от положения камеры</a:t>
            </a:r>
          </a:p>
          <a:p>
            <a:pPr lvl="1"/>
            <a:r>
              <a:rPr lang="ru-RU" sz="2000" dirty="0">
                <a:cs typeface="Calibri"/>
              </a:rPr>
              <a:t>Направление взгляда камеры (вперед)</a:t>
            </a:r>
          </a:p>
          <a:p>
            <a:pPr lvl="1"/>
            <a:r>
              <a:rPr lang="ru-RU" sz="2000" dirty="0">
                <a:cs typeface="Calibri"/>
              </a:rPr>
              <a:t>Положение камеры</a:t>
            </a:r>
          </a:p>
          <a:p>
            <a:r>
              <a:rPr lang="ru-RU" sz="2400" dirty="0">
                <a:cs typeface="Calibri"/>
              </a:rPr>
              <a:t>Если обратить эту матрицу – получим матрицу </a:t>
            </a:r>
            <a:r>
              <a:rPr lang="en-US" sz="2400" dirty="0">
                <a:cs typeface="Calibri"/>
              </a:rPr>
              <a:t>view</a:t>
            </a:r>
            <a:r>
              <a:rPr lang="ru-RU" sz="2400" dirty="0">
                <a:cs typeface="Calibri"/>
              </a:rPr>
              <a:t>, для перевода из глобальной системы координат в систему координат камеры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383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Композиция матриц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Применяем последовательно, в порядке применения со слайда </a:t>
            </a:r>
            <a:r>
              <a:rPr lang="ru-RU" sz="2000" dirty="0">
                <a:cs typeface="Calibri"/>
                <a:hlinkClick r:id="rId3" action="ppaction://hlinksldjump"/>
              </a:rPr>
              <a:t>Что лучше, строки или столбцы?</a:t>
            </a:r>
            <a:endParaRPr lang="ru-RU" sz="2000" dirty="0">
              <a:cs typeface="Calibri"/>
            </a:endParaRPr>
          </a:p>
          <a:p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m_geometries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trans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offset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Сначала подвинуть, потом повернуть (вращение по большой дуге)</a:t>
            </a:r>
          </a:p>
          <a:p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m_geometries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trans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rotation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 *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 offset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000" dirty="0">
              <a:cs typeface="Calibri"/>
            </a:endParaRPr>
          </a:p>
          <a:p>
            <a:r>
              <a:rPr lang="ru-RU" sz="2000" dirty="0">
                <a:cs typeface="Calibri"/>
              </a:rPr>
              <a:t>Сначала повернуть, потом подвинуть (вращение вокруг сдвинутого центра)</a:t>
            </a:r>
          </a:p>
          <a:p>
            <a:r>
              <a:rPr lang="ru-RU" sz="2000" dirty="0">
                <a:cs typeface="Calibri"/>
              </a:rPr>
              <a:t>Если </a:t>
            </a:r>
            <a:r>
              <a:rPr lang="en-US" sz="2000" b="1" dirty="0">
                <a:cs typeface="Calibri"/>
              </a:rPr>
              <a:t>row major</a:t>
            </a:r>
            <a:r>
              <a:rPr lang="en-US" sz="2000" dirty="0">
                <a:cs typeface="Calibri"/>
              </a:rPr>
              <a:t>!</a:t>
            </a:r>
          </a:p>
          <a:p>
            <a:r>
              <a:rPr lang="ru-RU" sz="2000" dirty="0">
                <a:cs typeface="Calibri"/>
              </a:rPr>
              <a:t>При транспонировании </a:t>
            </a:r>
            <a:r>
              <a:rPr lang="ru-RU" sz="2000" b="1" dirty="0">
                <a:cs typeface="Calibri"/>
              </a:rPr>
              <a:t>порядок меняется на противоположный</a:t>
            </a:r>
          </a:p>
          <a:p>
            <a:r>
              <a:rPr lang="ru-RU" sz="2000" dirty="0">
                <a:cs typeface="Calibri"/>
              </a:rPr>
              <a:t>То есть, если передать </a:t>
            </a:r>
            <a:r>
              <a:rPr lang="en-US" sz="2000" dirty="0">
                <a:cs typeface="Calibri"/>
              </a:rPr>
              <a:t>row major </a:t>
            </a:r>
            <a:r>
              <a:rPr lang="ru-RU" sz="2000" dirty="0">
                <a:cs typeface="Calibri"/>
              </a:rPr>
              <a:t>матрицу в </a:t>
            </a:r>
            <a:r>
              <a:rPr lang="en-US" sz="2000" dirty="0">
                <a:cs typeface="Calibri"/>
              </a:rPr>
              <a:t>column major </a:t>
            </a:r>
            <a:r>
              <a:rPr lang="ru-RU" sz="2000" dirty="0">
                <a:cs typeface="Calibri"/>
              </a:rPr>
              <a:t>шейдер, надо только применить ее к вектору с нужной стороны, саму матрицу трогать не надо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338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Вращение треугольника, вторая попытка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Используем формулу для матрицы вращения вокруг произвольной оси</a:t>
            </a:r>
          </a:p>
          <a:p>
            <a:r>
              <a:rPr lang="ru-RU" sz="2400" dirty="0">
                <a:cs typeface="Calibri"/>
              </a:rPr>
              <a:t>Возьмем из Википедии</a:t>
            </a:r>
            <a:r>
              <a:rPr lang="ru-RU" sz="2400" baseline="30000" dirty="0">
                <a:cs typeface="Calibri"/>
                <a:hlinkClick r:id="rId3" action="ppaction://hlinksldjump"/>
              </a:rPr>
              <a:t>[1]</a:t>
            </a:r>
            <a:endParaRPr lang="ru-RU" sz="2400" baseline="30000" dirty="0">
              <a:cs typeface="Calibri"/>
            </a:endParaRPr>
          </a:p>
          <a:p>
            <a:r>
              <a:rPr lang="ru-RU" sz="2400" dirty="0">
                <a:cs typeface="Calibri"/>
              </a:rPr>
              <a:t>Направление вращения задается против часовой стрелки</a:t>
            </a:r>
          </a:p>
          <a:p>
            <a:r>
              <a:rPr lang="ru-RU" sz="2400" dirty="0">
                <a:cs typeface="Calibri"/>
              </a:rPr>
              <a:t>Отодвинем нашу </a:t>
            </a:r>
            <a:r>
              <a:rPr lang="en-US" sz="2400" dirty="0">
                <a:cs typeface="Calibri"/>
              </a:rPr>
              <a:t>“</a:t>
            </a:r>
            <a:r>
              <a:rPr lang="ru-RU" sz="2400" dirty="0">
                <a:cs typeface="Calibri"/>
              </a:rPr>
              <a:t>камеру</a:t>
            </a:r>
            <a:r>
              <a:rPr lang="en-US" sz="2400" dirty="0">
                <a:cs typeface="Calibri"/>
              </a:rPr>
              <a:t>”</a:t>
            </a:r>
            <a:r>
              <a:rPr lang="ru-RU" sz="2400" dirty="0">
                <a:cs typeface="Calibri"/>
              </a:rPr>
              <a:t> на 0.5 назад, чтобы треугольник при вращении влезал в </a:t>
            </a:r>
            <a:r>
              <a:rPr lang="en-US" sz="2400" dirty="0">
                <a:cs typeface="Calibri"/>
              </a:rPr>
              <a:t>NDC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137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Вращение треугольника, вторая попытка</a:t>
            </a:r>
            <a:r>
              <a:rPr lang="en-US" dirty="0"/>
              <a:t>, </a:t>
            </a:r>
            <a:r>
              <a:rPr lang="ru-RU" dirty="0"/>
              <a:t>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angle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elapsedSec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* 2 * </a:t>
            </a:r>
            <a:r>
              <a:rPr lang="fr-FR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M_PI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Rotation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angle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(0.0f, 1.0f, 0.0f));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8000"/>
                </a:solidFill>
                <a:latin typeface="Consolas" panose="020B0609020204030204" pitchFamily="49" charset="0"/>
              </a:rPr>
              <a:t>// "Camera" offset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Matrix4f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view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Offset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 0, -0.5f));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view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Inverse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view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m_pDeviceContext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UpdateSubresource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0);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801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Искусство Древнего Египта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5166360"/>
            <a:ext cx="9367204" cy="1051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Все персонажи на одном и том же плане</a:t>
            </a:r>
          </a:p>
          <a:p>
            <a:r>
              <a:rPr lang="ru-RU" dirty="0">
                <a:cs typeface="Calibri"/>
              </a:rPr>
              <a:t>Армию не изобразить =(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21CEFD-EB23-7DEA-5778-D88688E3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07" y="1783313"/>
            <a:ext cx="3869313" cy="32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10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Искусство Древнего Египта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5166360"/>
            <a:ext cx="9367204" cy="1051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Разве, что так</a:t>
            </a:r>
          </a:p>
          <a:p>
            <a:r>
              <a:rPr lang="ru-RU" dirty="0">
                <a:cs typeface="Calibri"/>
              </a:rPr>
              <a:t>Перспективы по-прежнему нет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21CEFD-EB23-7DEA-5778-D88688E3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216" y="1783313"/>
            <a:ext cx="2761494" cy="32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88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Искусство Древней Греции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5166360"/>
            <a:ext cx="9367204" cy="10515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Некоторые фигуры уменьшеного размера</a:t>
            </a:r>
          </a:p>
          <a:p>
            <a:r>
              <a:rPr lang="ru-RU" dirty="0">
                <a:cs typeface="Calibri"/>
              </a:rPr>
              <a:t>Они дальше? Или это дети? Или это статус?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21CEFD-EB23-7DEA-5778-D88688E3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9607" y="1864206"/>
            <a:ext cx="4172785" cy="31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91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Искусство эпохи Возрождения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671" y="6280543"/>
            <a:ext cx="9367204" cy="519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Рафаэль Санти, «Афинская школа», 1511 г.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21CEFD-EB23-7DEA-5778-D88688E3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8239" y="1884348"/>
            <a:ext cx="5417450" cy="42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60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Искусство эпохи Возрождения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671" y="6172199"/>
            <a:ext cx="9367204" cy="62729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ru-RU" dirty="0">
                <a:cs typeface="Calibri"/>
              </a:rPr>
              <a:t>Те, кто дальше, меньше, но есть и окружающий интерьер, тоже с перспективой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21CEFD-EB23-7DEA-5778-D88688E3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8239" y="1884348"/>
            <a:ext cx="5417450" cy="420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9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Константный буфер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Значения одинаковые во всех вызовах вершинного или пиксельного шейдера</a:t>
            </a:r>
          </a:p>
          <a:p>
            <a:r>
              <a:rPr lang="ru-RU" dirty="0">
                <a:cs typeface="Calibri"/>
              </a:rPr>
              <a:t>Запишем общее для всех преобразование, применим к каждой вершине</a:t>
            </a:r>
          </a:p>
          <a:p>
            <a:r>
              <a:rPr lang="ru-RU" dirty="0">
                <a:cs typeface="Calibri"/>
              </a:rPr>
              <a:t>Небольшой – не надо много чего менять</a:t>
            </a:r>
          </a:p>
          <a:p>
            <a:r>
              <a:rPr lang="ru-RU" dirty="0">
                <a:cs typeface="Calibri"/>
              </a:rPr>
              <a:t>Внутри шейдера считается быстро (вычисления дешевые, чтение данных – самое дорогое)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193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Матрица проекции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7879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/>
              <a:t>Надо </a:t>
            </a:r>
            <a:r>
              <a:rPr lang="ru-RU" sz="2000"/>
              <a:t>найти точку, </a:t>
            </a:r>
            <a:r>
              <a:rPr lang="ru-RU" sz="2000" dirty="0"/>
              <a:t>спроецированную на плоскость </a:t>
            </a:r>
            <a:r>
              <a:rPr lang="en-US" sz="2000" dirty="0"/>
              <a:t>near</a:t>
            </a:r>
            <a:r>
              <a:rPr lang="ru-RU" sz="2000" dirty="0"/>
              <a:t> (</a:t>
            </a:r>
            <a:r>
              <a:rPr lang="en-US" sz="2000" dirty="0"/>
              <a:t>A’</a:t>
            </a:r>
            <a:r>
              <a:rPr lang="ru-RU" sz="2000" dirty="0"/>
              <a:t>)</a:t>
            </a:r>
            <a:endParaRPr lang="en-US" sz="2000" dirty="0"/>
          </a:p>
          <a:p>
            <a:r>
              <a:rPr lang="ru-RU" sz="2000" dirty="0"/>
              <a:t>Треугольники </a:t>
            </a:r>
            <a:r>
              <a:rPr lang="en-US" sz="2000" dirty="0"/>
              <a:t>ABC </a:t>
            </a:r>
            <a:r>
              <a:rPr lang="ru-RU" sz="2000" dirty="0"/>
              <a:t>и </a:t>
            </a:r>
            <a:r>
              <a:rPr lang="en-US" sz="2000" dirty="0"/>
              <a:t>A’B’C - </a:t>
            </a:r>
            <a:r>
              <a:rPr lang="ru-RU" sz="2000" dirty="0"/>
              <a:t>подобны</a:t>
            </a:r>
          </a:p>
          <a:p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59FCB2-9A72-70EB-1246-80609039C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96" y="2947987"/>
            <a:ext cx="3635807" cy="33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9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Пересчет </a:t>
            </a:r>
            <a:r>
              <a:rPr lang="en-US" dirty="0"/>
              <a:t>X (</a:t>
            </a:r>
            <a:r>
              <a:rPr lang="ru-RU" dirty="0"/>
              <a:t>или </a:t>
            </a:r>
            <a:r>
              <a:rPr lang="en-US" dirty="0"/>
              <a:t>Y)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ru-RU" dirty="0"/>
                  <a:t>Нормализуем, чтобы попасть в </a:t>
                </a:r>
                <a:r>
                  <a:rPr lang="en-US" dirty="0"/>
                  <a:t>[-1,1]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𝑤𝑖𝑑𝑡h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den>
                    </m:f>
                  </m:oMath>
                </a14:m>
                <a:r>
                  <a:rPr lang="ru-RU" b="0" dirty="0"/>
                  <a:t>, для </a:t>
                </a:r>
                <a:r>
                  <a:rPr lang="en-US" b="0" dirty="0"/>
                  <a:t>x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</m:den>
                    </m:f>
                  </m:oMath>
                </a14:m>
                <a:r>
                  <a:rPr lang="ru-RU" b="0" dirty="0"/>
                  <a:t>, для </a:t>
                </a:r>
                <a:r>
                  <a:rPr lang="en-US" dirty="0"/>
                  <a:t>y</a:t>
                </a:r>
                <a:endParaRPr lang="en-US" b="0" dirty="0"/>
              </a:p>
              <a:p>
                <a:endParaRPr lang="en-US" sz="2000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315968"/>
              </a:xfrm>
              <a:blipFill>
                <a:blip r:embed="rId3"/>
                <a:stretch>
                  <a:fillRect l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047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Пересчет</a:t>
            </a:r>
            <a:r>
              <a:rPr lang="en-US" dirty="0"/>
              <a:t> Z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sz="2400" dirty="0"/>
                  <a:t>Z </a:t>
                </a:r>
                <a:r>
                  <a:rPr lang="ru-RU" sz="2400" dirty="0"/>
                  <a:t>нужно нормализовать (перевести из отрезка </a:t>
                </a:r>
                <a:r>
                  <a:rPr lang="en-US" sz="2400" dirty="0"/>
                  <a:t>[near, far] </a:t>
                </a:r>
                <a:r>
                  <a:rPr lang="ru-RU" sz="2400" dirty="0"/>
                  <a:t>в отрезок </a:t>
                </a:r>
                <a:r>
                  <a:rPr lang="en-US" sz="2400" dirty="0"/>
                  <a:t>[0,1]</a:t>
                </a:r>
                <a:r>
                  <a:rPr lang="ru-RU" sz="2400" dirty="0"/>
                  <a:t>)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den>
                    </m:f>
                  </m:oMath>
                </a14:m>
                <a:r>
                  <a:rPr lang="ru-RU" sz="2400" dirty="0"/>
                  <a:t>, но надо еще поделить на </a:t>
                </a:r>
                <a:r>
                  <a:rPr lang="en-US" sz="2400" dirty="0"/>
                  <a:t>z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𝑓𝑎𝑟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</m:den>
                    </m:f>
                  </m:oMath>
                </a14:m>
                <a:r>
                  <a:rPr lang="ru-RU" sz="2400" dirty="0"/>
                  <a:t>, если </a:t>
                </a:r>
                <a:r>
                  <a:rPr lang="en-US" sz="2400" dirty="0"/>
                  <a:t>z</a:t>
                </a:r>
                <a:r>
                  <a:rPr lang="ru-RU" sz="2400" dirty="0"/>
                  <a:t>=</a:t>
                </a:r>
                <a:r>
                  <a:rPr lang="en-US" sz="2400" dirty="0"/>
                  <a:t>far</a:t>
                </a:r>
                <a:endParaRPr lang="ru-RU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𝑓𝑎𝑟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sz="2400" dirty="0"/>
                  <a:t>, если </a:t>
                </a:r>
                <a:r>
                  <a:rPr lang="en-US" sz="2400" dirty="0"/>
                  <a:t>z</a:t>
                </a:r>
                <a:r>
                  <a:rPr lang="ru-RU" sz="2400" dirty="0"/>
                  <a:t>=</a:t>
                </a:r>
                <a:r>
                  <a:rPr lang="en-US" sz="2400" dirty="0"/>
                  <a:t>near</a:t>
                </a:r>
              </a:p>
              <a:p>
                <a:r>
                  <a:rPr lang="ru-RU" sz="2400" dirty="0"/>
                  <a:t>Финальная формула для </a:t>
                </a:r>
                <a:r>
                  <a:rPr lang="en-US" sz="2400" dirty="0"/>
                  <a:t>z</a:t>
                </a:r>
                <a:r>
                  <a:rPr lang="ru-RU" sz="24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𝑓𝑎𝑟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𝑛𝑒𝑎𝑟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𝑓𝑎𝑟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𝑛𝑒𝑎𝑟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  <a:blipFill>
                <a:blip r:embed="rId3"/>
                <a:stretch>
                  <a:fillRect l="-846" t="-2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408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Матрица проекции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𝑤𝑖𝑑𝑡h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h𝑒𝑖𝑔h𝑡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  <a:blipFill>
                <a:blip r:embed="rId3"/>
                <a:stretch>
                  <a:fillRect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245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Матрица проекции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4"/>
                              <m:mcJc m:val="center"/>
                            </m:mcPr>
                          </m:mc>
                        </m:mcs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tg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𝑓𝑜𝑣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tg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𝑓𝑜𝑣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𝑎𝑠𝑝𝑒𝑐𝑡𝑅𝑎𝑡𝑖𝑜𝐻𝑑𝑖𝑣𝑊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𝑓𝑎𝑟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𝑛𝑒𝑎𝑟</m:t>
                              </m:r>
                            </m:den>
                          </m:f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3" cy="4215862"/>
              </a:xfrm>
              <a:blipFill>
                <a:blip r:embed="rId3"/>
                <a:stretch>
                  <a:fillRect t="-26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046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Вращение треугольника, третья попытка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Делаем все то же самое, что и предыдущей попытке, но добавляем матрицу проекции</a:t>
            </a:r>
          </a:p>
          <a:p>
            <a:r>
              <a:rPr lang="ru-RU" sz="2400" dirty="0">
                <a:cs typeface="Calibri"/>
              </a:rPr>
              <a:t>Она идет последней в цепочке преобразований, поскольку переводит в однородную систему координат</a:t>
            </a:r>
          </a:p>
          <a:p>
            <a:r>
              <a:rPr lang="ru-RU" sz="2400" dirty="0">
                <a:cs typeface="Calibri"/>
              </a:rPr>
              <a:t>Возможно, отодвинуть камеру придется сильней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347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Вращение треугольника, третья попытка, код (1/2)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700" dirty="0">
                <a:solidFill>
                  <a:srgbClr val="000080"/>
                </a:solidFill>
                <a:latin typeface="Consolas" panose="020B0609020204030204" pitchFamily="49" charset="0"/>
              </a:rPr>
              <a:t>angle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700" dirty="0" err="1">
                <a:solidFill>
                  <a:srgbClr val="000080"/>
                </a:solidFill>
                <a:latin typeface="Consolas" panose="020B0609020204030204" pitchFamily="49" charset="0"/>
              </a:rPr>
              <a:t>elapsedSec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fr-FR" sz="1700" i="1" dirty="0">
                <a:solidFill>
                  <a:srgbClr val="A000A0"/>
                </a:solidFill>
                <a:latin typeface="Consolas" panose="020B0609020204030204" pitchFamily="49" charset="0"/>
              </a:rPr>
              <a:t>M_PI</a:t>
            </a:r>
            <a:r>
              <a:rPr lang="fr-FR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* 0.5;</a:t>
            </a:r>
            <a:endParaRPr lang="ru-RU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GeomBuffer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Rotation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angle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(0.0f, 1.0f, 0.0f));</a:t>
            </a:r>
            <a:endParaRPr lang="ru-RU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8000"/>
                </a:solidFill>
                <a:latin typeface="Consolas" panose="020B0609020204030204" pitchFamily="49" charset="0"/>
              </a:rPr>
              <a:t>// "Camera" offset</a:t>
            </a:r>
            <a:endParaRPr lang="en-US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Matrix4f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view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view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Offset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(0, 0, -2.0f));</a:t>
            </a:r>
          </a:p>
          <a:p>
            <a:pPr marL="0" indent="0">
              <a:buNone/>
            </a:pPr>
            <a:endParaRPr lang="ru-RU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8000"/>
                </a:solidFill>
                <a:latin typeface="Consolas" panose="020B0609020204030204" pitchFamily="49" charset="0"/>
              </a:rPr>
              <a:t>// Projection matrix</a:t>
            </a:r>
            <a:endParaRPr lang="en-US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100.0f;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0.1f;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354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Вращение треугольника, третья попытка, код (2/2)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fov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M_PI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3;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1.0f / 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tanf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fov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2);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aspectRatio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Matrix4f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proj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proj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proj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[5]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aspectRatio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proj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[10] = 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proj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[11] = 1.0f;</a:t>
            </a:r>
          </a:p>
          <a:p>
            <a:pPr marL="0" indent="0">
              <a:buNone/>
            </a:pP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proj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[14] = -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pt-BR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pt-B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proj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[15] = 0.0f;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view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Inverse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proj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m_pDeviceContext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UpdateSubresource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0);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655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Библиотека </a:t>
            </a:r>
            <a:r>
              <a:rPr lang="en-US" dirty="0" err="1"/>
              <a:t>DirectXMath</a:t>
            </a:r>
            <a:r>
              <a:rPr lang="en-US" baseline="30000" dirty="0">
                <a:hlinkClick r:id="rId3" action="ppaction://hlinksldjump"/>
              </a:rPr>
              <a:t>[2]</a:t>
            </a:r>
            <a:endParaRPr lang="en-US" baseline="30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Хороший разработчик компьютерной графики должен уметь понимать матрицы и отлаживать их</a:t>
            </a:r>
          </a:p>
          <a:p>
            <a:r>
              <a:rPr lang="ru-RU" sz="2400" dirty="0">
                <a:cs typeface="Calibri"/>
              </a:rPr>
              <a:t>Однако писать самостоятельно все операции с ними не надо =)</a:t>
            </a:r>
          </a:p>
          <a:p>
            <a:r>
              <a:rPr lang="ru-RU" sz="2400" dirty="0">
                <a:cs typeface="Calibri"/>
              </a:rPr>
              <a:t>Лучше использовать готовые библиотеки</a:t>
            </a:r>
          </a:p>
          <a:p>
            <a:r>
              <a:rPr lang="ru-RU" sz="2400" dirty="0">
                <a:cs typeface="Calibri"/>
              </a:rPr>
              <a:t>В нашем случае </a:t>
            </a:r>
            <a:r>
              <a:rPr lang="en-US" sz="2400" dirty="0" err="1">
                <a:cs typeface="Calibri"/>
              </a:rPr>
              <a:t>DirectXMath</a:t>
            </a:r>
            <a:endParaRPr lang="en-US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Главные преимущества</a:t>
            </a:r>
          </a:p>
          <a:p>
            <a:pPr lvl="1"/>
            <a:r>
              <a:rPr lang="ru-RU" sz="2000" dirty="0">
                <a:cs typeface="Calibri"/>
              </a:rPr>
              <a:t>Все отлажено</a:t>
            </a:r>
          </a:p>
          <a:p>
            <a:pPr lvl="1"/>
            <a:r>
              <a:rPr lang="ru-RU" sz="2000" dirty="0">
                <a:cs typeface="Calibri"/>
              </a:rPr>
              <a:t>Реализована на </a:t>
            </a:r>
            <a:r>
              <a:rPr lang="en-US" sz="2000" dirty="0">
                <a:cs typeface="Calibri"/>
              </a:rPr>
              <a:t>SIMD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436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Библиотека </a:t>
            </a:r>
            <a:r>
              <a:rPr lang="en-US" dirty="0" err="1"/>
              <a:t>DirectXMath</a:t>
            </a:r>
            <a:r>
              <a:rPr lang="ru-RU" dirty="0"/>
              <a:t>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dirty="0">
                <a:solidFill>
                  <a:srgbClr val="000080"/>
                </a:solidFill>
                <a:latin typeface="Consolas" panose="020B0609020204030204" pitchFamily="49" charset="0"/>
              </a:rPr>
              <a:t>angle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elapsedSec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fr-FR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M_PI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0.5;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XMMATRIX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XMMatrixRotationAxis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XMVectorSet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(0.0f, 1.0f, 0.0f, 1.0f), -(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angle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XMMATRIX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XMMatrixInverse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XMMatrixTranslation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(0, 0, -2.0f));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100.0f;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0.1f;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fov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M_PI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3;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1.0f / 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tanf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fov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2);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aspectRatio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XMMATRIX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XMMatrixPerspectiveLH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tanf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fov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2) * 2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tanf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fov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/ 2) * 2 *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aspectRatio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XMMatrixMultiply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XMMatrixMultiply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m_pDeviceContext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UpdateSubresource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0);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482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Вершинный шейдер, код (1/2)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cbuffer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: register </a:t>
            </a:r>
            <a:r>
              <a:rPr lang="en-US" sz="1800" b="1">
                <a:solidFill>
                  <a:srgbClr val="000000"/>
                </a:solidFill>
                <a:latin typeface="Consolas" panose="020B0609020204030204" pitchFamily="49" charset="0"/>
              </a:rPr>
              <a:t>(b0)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float4x4 model;</a:t>
            </a:r>
          </a:p>
          <a:p>
            <a:pPr marL="0" indent="0">
              <a:buNone/>
            </a:pP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VSInput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float3 pos : POSITION;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color : COLOR;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pos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SV_Position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color : COLOR;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183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Отладка матриц</a:t>
            </a:r>
            <a:r>
              <a:rPr lang="en-US" dirty="0"/>
              <a:t> (1/2)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Если матрица непонятная, упростите ее</a:t>
            </a:r>
          </a:p>
          <a:p>
            <a:r>
              <a:rPr lang="ru-RU" sz="2000" dirty="0">
                <a:cs typeface="Calibri"/>
              </a:rPr>
              <a:t>Если </a:t>
            </a:r>
            <a:r>
              <a:rPr lang="en-US" sz="2000" i="1" dirty="0">
                <a:cs typeface="Calibri"/>
              </a:rPr>
              <a:t>VP</a:t>
            </a:r>
            <a:r>
              <a:rPr lang="en-US" sz="2000" dirty="0">
                <a:cs typeface="Calibri"/>
              </a:rPr>
              <a:t> – </a:t>
            </a:r>
            <a:r>
              <a:rPr lang="ru-RU" sz="2000" dirty="0">
                <a:cs typeface="Calibri"/>
              </a:rPr>
              <a:t>разделите на </a:t>
            </a:r>
            <a:r>
              <a:rPr lang="en-US" sz="2000" i="1" dirty="0">
                <a:cs typeface="Calibri"/>
              </a:rPr>
              <a:t>V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и </a:t>
            </a:r>
            <a:r>
              <a:rPr lang="en-US" sz="2000" i="1" dirty="0">
                <a:cs typeface="Calibri"/>
              </a:rPr>
              <a:t>P</a:t>
            </a:r>
          </a:p>
          <a:p>
            <a:r>
              <a:rPr lang="en-US" sz="2000" i="1" dirty="0">
                <a:cs typeface="Calibri"/>
              </a:rPr>
              <a:t>P</a:t>
            </a:r>
            <a:r>
              <a:rPr lang="en-US" sz="2000" dirty="0">
                <a:cs typeface="Calibri"/>
              </a:rPr>
              <a:t> – </a:t>
            </a:r>
            <a:r>
              <a:rPr lang="ru-RU" sz="2000" dirty="0">
                <a:cs typeface="Calibri"/>
              </a:rPr>
              <a:t>легко проверить</a:t>
            </a:r>
          </a:p>
          <a:p>
            <a:r>
              <a:rPr lang="en-US" sz="2000" i="1" dirty="0">
                <a:cs typeface="Calibri"/>
              </a:rPr>
              <a:t>V</a:t>
            </a:r>
            <a:r>
              <a:rPr lang="en-US" sz="2000" dirty="0">
                <a:cs typeface="Calibri"/>
              </a:rPr>
              <a:t> – </a:t>
            </a:r>
            <a:r>
              <a:rPr lang="ru-RU" sz="2000" dirty="0">
                <a:cs typeface="Calibri"/>
              </a:rPr>
              <a:t>можно обратить, а потом легко проверить</a:t>
            </a:r>
          </a:p>
          <a:p>
            <a:r>
              <a:rPr lang="ru-RU" sz="2000" dirty="0">
                <a:cs typeface="Calibri"/>
              </a:rPr>
              <a:t>Умножение – легко проверить с калькулятором</a:t>
            </a:r>
          </a:p>
          <a:p>
            <a:r>
              <a:rPr lang="ru-RU" sz="2000" dirty="0">
                <a:cs typeface="Calibri"/>
              </a:rPr>
              <a:t>Обращение – умножить обратную на оригинальную, должна получиться единичная</a:t>
            </a:r>
          </a:p>
          <a:p>
            <a:r>
              <a:rPr lang="ru-RU" sz="2000" dirty="0">
                <a:cs typeface="Calibri"/>
              </a:rPr>
              <a:t>Локальные – упрощайте: поворот вокруг оси </a:t>
            </a:r>
            <a:r>
              <a:rPr lang="en-US" sz="2000" i="1" dirty="0">
                <a:cs typeface="Calibri"/>
              </a:rPr>
              <a:t>X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или сдвиг на (1</a:t>
            </a:r>
            <a:r>
              <a:rPr lang="en-US" sz="2000" dirty="0">
                <a:cs typeface="Calibri"/>
              </a:rPr>
              <a:t>,0,0</a:t>
            </a:r>
            <a:r>
              <a:rPr lang="ru-RU" sz="2000" dirty="0">
                <a:cs typeface="Calibri"/>
              </a:rPr>
              <a:t>)</a:t>
            </a:r>
            <a:r>
              <a:rPr lang="en-US" sz="2000" dirty="0">
                <a:cs typeface="Calibri"/>
              </a:rPr>
              <a:t> </a:t>
            </a:r>
            <a:r>
              <a:rPr lang="ru-RU" sz="2000" dirty="0">
                <a:cs typeface="Calibri"/>
              </a:rPr>
              <a:t>легко проверить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898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Отладка матриц</a:t>
            </a:r>
            <a:r>
              <a:rPr lang="en-US" dirty="0"/>
              <a:t> (2/2)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cs typeface="Calibri"/>
              </a:rPr>
              <a:t>Если геометрию «</a:t>
            </a:r>
            <a:r>
              <a:rPr lang="ru-RU" sz="2000" dirty="0" err="1">
                <a:cs typeface="Calibri"/>
              </a:rPr>
              <a:t>расколбасило</a:t>
            </a:r>
            <a:r>
              <a:rPr lang="ru-RU" sz="2000" dirty="0">
                <a:cs typeface="Calibri"/>
              </a:rPr>
              <a:t>» - проверьте </a:t>
            </a:r>
            <a:r>
              <a:rPr lang="en-US" sz="2000" dirty="0">
                <a:cs typeface="Calibri"/>
              </a:rPr>
              <a:t>majority</a:t>
            </a:r>
          </a:p>
          <a:p>
            <a:r>
              <a:rPr lang="ru-RU" sz="2000" dirty="0">
                <a:cs typeface="Calibri"/>
              </a:rPr>
              <a:t>Матрица для перевода в локальную систему – список из векторов системы координат</a:t>
            </a:r>
          </a:p>
          <a:p>
            <a:r>
              <a:rPr lang="ru-RU" sz="2000" dirty="0">
                <a:cs typeface="Calibri"/>
              </a:rPr>
              <a:t>Матрица для перевода из локальной системы – обратная к ней</a:t>
            </a:r>
          </a:p>
          <a:p>
            <a:r>
              <a:rPr lang="ru-RU" sz="2000" dirty="0">
                <a:cs typeface="Calibri"/>
              </a:rPr>
              <a:t>Если матрица из строк, вектор – строка, умножаем на матрицу справа</a:t>
            </a:r>
          </a:p>
          <a:p>
            <a:r>
              <a:rPr lang="ru-RU" sz="2000" dirty="0">
                <a:cs typeface="Calibri"/>
              </a:rPr>
              <a:t>Если матрица из столбцов, вектор – столбец, умножаем на матрицу слева</a:t>
            </a:r>
          </a:p>
          <a:p>
            <a:r>
              <a:rPr lang="ru-RU" sz="2000" dirty="0">
                <a:cs typeface="Calibri"/>
              </a:rPr>
              <a:t>Матрица </a:t>
            </a:r>
            <a:r>
              <a:rPr lang="en-US" sz="2000" i="1" dirty="0">
                <a:cs typeface="Calibri"/>
              </a:rPr>
              <a:t>view</a:t>
            </a:r>
            <a:r>
              <a:rPr lang="en-US" sz="2000" dirty="0">
                <a:cs typeface="Calibri"/>
              </a:rPr>
              <a:t> – </a:t>
            </a:r>
            <a:r>
              <a:rPr lang="ru-RU" sz="2000" dirty="0">
                <a:cs typeface="Calibri"/>
              </a:rPr>
              <a:t>матрица для перевода из глобальной системы координат в систему координат камеры</a:t>
            </a:r>
          </a:p>
          <a:p>
            <a:r>
              <a:rPr lang="ru-RU" sz="2000" dirty="0">
                <a:cs typeface="Calibri"/>
              </a:rPr>
              <a:t>Матрица </a:t>
            </a:r>
            <a:r>
              <a:rPr lang="en-US" sz="2000" i="1" dirty="0">
                <a:cs typeface="Calibri"/>
              </a:rPr>
              <a:t>projection</a:t>
            </a:r>
            <a:r>
              <a:rPr lang="en-US" sz="2000" dirty="0">
                <a:cs typeface="Calibri"/>
              </a:rPr>
              <a:t> – </a:t>
            </a:r>
            <a:r>
              <a:rPr lang="ru-RU" sz="2000" dirty="0">
                <a:cs typeface="Calibri"/>
              </a:rPr>
              <a:t>центральная проекция через подобные треугольники</a:t>
            </a:r>
            <a:endParaRPr lang="en-US" sz="20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660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Разделение </a:t>
            </a:r>
            <a:r>
              <a:rPr lang="en-US" dirty="0"/>
              <a:t>m </a:t>
            </a:r>
            <a:r>
              <a:rPr lang="ru-RU" dirty="0"/>
              <a:t>и </a:t>
            </a:r>
            <a:r>
              <a:rPr lang="en-US" dirty="0" err="1"/>
              <a:t>vp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Если много объектов в кадре, то глупо умножать их матрицы на </a:t>
            </a:r>
            <a:r>
              <a:rPr lang="en-US" sz="2400" dirty="0" err="1">
                <a:cs typeface="Calibri"/>
              </a:rPr>
              <a:t>vp</a:t>
            </a:r>
            <a:r>
              <a:rPr lang="en-US" sz="2400" dirty="0">
                <a:cs typeface="Calibri"/>
              </a:rPr>
              <a:t> </a:t>
            </a:r>
            <a:r>
              <a:rPr lang="ru-RU" sz="2400" dirty="0">
                <a:cs typeface="Calibri"/>
              </a:rPr>
              <a:t>для каждого из них на </a:t>
            </a:r>
            <a:r>
              <a:rPr lang="en-US" sz="2400" dirty="0">
                <a:cs typeface="Calibri"/>
              </a:rPr>
              <a:t>CPU</a:t>
            </a:r>
            <a:endParaRPr lang="ru-RU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Тем более, что некоторые могут не двигаться в данный момент</a:t>
            </a:r>
            <a:endParaRPr lang="en-US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Это умножение переносим в шейдер</a:t>
            </a:r>
          </a:p>
          <a:p>
            <a:r>
              <a:rPr lang="en-US" sz="2400" dirty="0">
                <a:cs typeface="Calibri"/>
              </a:rPr>
              <a:t>m </a:t>
            </a:r>
            <a:r>
              <a:rPr lang="ru-RU" sz="2400" dirty="0">
                <a:cs typeface="Calibri"/>
              </a:rPr>
              <a:t>и </a:t>
            </a:r>
            <a:r>
              <a:rPr lang="en-US" sz="2400" dirty="0" err="1">
                <a:cs typeface="Calibri"/>
              </a:rPr>
              <a:t>vp</a:t>
            </a:r>
            <a:r>
              <a:rPr lang="en-US" sz="2400" dirty="0">
                <a:cs typeface="Calibri"/>
              </a:rPr>
              <a:t> </a:t>
            </a:r>
            <a:r>
              <a:rPr lang="ru-RU" sz="2400" dirty="0">
                <a:cs typeface="Calibri"/>
              </a:rPr>
              <a:t>кладем в разные буферы с разными настройками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790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Частота обновления буферов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Матрица объекта может меняться, а может нет – поэтому храним ее в </a:t>
            </a:r>
            <a:r>
              <a:rPr lang="en-US" sz="2400" dirty="0">
                <a:cs typeface="Calibri"/>
              </a:rPr>
              <a:t>GPU </a:t>
            </a:r>
            <a:r>
              <a:rPr lang="ru-RU" sz="2400" dirty="0">
                <a:cs typeface="Calibri"/>
              </a:rPr>
              <a:t>памяти и обновляем через </a:t>
            </a:r>
            <a:r>
              <a:rPr lang="en-US" sz="2400" dirty="0" err="1">
                <a:cs typeface="Calibri"/>
              </a:rPr>
              <a:t>UpdateSubresource</a:t>
            </a:r>
            <a:endParaRPr lang="en-US" sz="2400" dirty="0">
              <a:cs typeface="Calibri"/>
            </a:endParaRPr>
          </a:p>
          <a:p>
            <a:r>
              <a:rPr lang="ru-RU" sz="2400" dirty="0">
                <a:cs typeface="Calibri"/>
              </a:rPr>
              <a:t>Матрица камеры в общем случае новая на каждом кадре</a:t>
            </a:r>
            <a:r>
              <a:rPr lang="en-US" sz="2400" dirty="0">
                <a:cs typeface="Calibri"/>
              </a:rPr>
              <a:t> (</a:t>
            </a:r>
            <a:r>
              <a:rPr lang="ru-RU" sz="2400" dirty="0">
                <a:cs typeface="Calibri"/>
              </a:rPr>
              <a:t>персонаж дышит, используется </a:t>
            </a:r>
            <a:r>
              <a:rPr lang="en-US" sz="2400" dirty="0">
                <a:cs typeface="Calibri"/>
              </a:rPr>
              <a:t>TAA)</a:t>
            </a:r>
          </a:p>
          <a:p>
            <a:r>
              <a:rPr lang="ru-RU" sz="2400" dirty="0">
                <a:cs typeface="Calibri"/>
              </a:rPr>
              <a:t>Указываем </a:t>
            </a:r>
            <a:r>
              <a:rPr lang="en-US" sz="2400" dirty="0">
                <a:cs typeface="Calibri"/>
              </a:rPr>
              <a:t>DirectX 11 </a:t>
            </a:r>
            <a:r>
              <a:rPr lang="ru-RU" sz="2400" dirty="0">
                <a:cs typeface="Calibri"/>
              </a:rPr>
              <a:t>на это</a:t>
            </a:r>
          </a:p>
          <a:p>
            <a:r>
              <a:rPr lang="ru-RU" sz="2400" dirty="0">
                <a:cs typeface="Calibri"/>
              </a:rPr>
              <a:t>Скорее всего, будет храниться в </a:t>
            </a:r>
            <a:r>
              <a:rPr lang="en-US" sz="2400" dirty="0">
                <a:cs typeface="Calibri"/>
              </a:rPr>
              <a:t>CPU </a:t>
            </a:r>
            <a:r>
              <a:rPr lang="ru-RU" sz="2400" dirty="0">
                <a:cs typeface="Calibri"/>
              </a:rPr>
              <a:t>памяти, отображаемой в адресное пространство </a:t>
            </a:r>
            <a:r>
              <a:rPr lang="en-US" sz="2400" dirty="0">
                <a:cs typeface="Calibri"/>
              </a:rPr>
              <a:t>GPU</a:t>
            </a:r>
          </a:p>
          <a:p>
            <a:r>
              <a:rPr lang="ru-RU" sz="2400" dirty="0">
                <a:cs typeface="Calibri"/>
              </a:rPr>
              <a:t>При обновлении будем говорить, что старое значение не нужно</a:t>
            </a:r>
          </a:p>
          <a:p>
            <a:r>
              <a:rPr lang="ru-RU" sz="2400" dirty="0">
                <a:cs typeface="Calibri"/>
              </a:rPr>
              <a:t>Будет выделен новый участок памяти, а старый освободится, когда станет не нужен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712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Буфер сцены,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D3D11_BUFFER_DESC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ByteWidth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SceneBuffer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fr-FR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Usage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D3D11_USAGE_DYNAMIC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a-DK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a-DK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BindFlags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D3D11_BIND_CONSTANT_BUFFER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CPUAccessFlags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D3D11_CPU_ACCESS_WRITE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MiscFlags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StructureByteStride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m_pSceneBuffer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assert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SetResourceName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m_pSceneBuffer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i="0" dirty="0" err="1">
                <a:solidFill>
                  <a:srgbClr val="A31515"/>
                </a:solidFill>
                <a:latin typeface="Consolas" panose="020B0609020204030204" pitchFamily="49" charset="0"/>
              </a:rPr>
              <a:t>SceneBuffer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237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Обновление буфера сцены,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D3D11_MAPPED_SUBRESOURCE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subresource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HRESULT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m_pDeviceContext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>
                <a:solidFill>
                  <a:srgbClr val="880000"/>
                </a:solidFill>
                <a:latin typeface="Consolas" panose="020B0609020204030204" pitchFamily="49" charset="0"/>
              </a:rPr>
              <a:t>Map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m_pSceneBuffer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18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D3D11_MAP_WRITE_DISCARD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subresource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assert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SceneBuffer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sceneBuffer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*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reinterpret_cast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SceneBuffer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subresource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pData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sceneBuffer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XMMatrixMultiply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v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m_pDeviceContext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Unmap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m_pSceneBuffer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0);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758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Итоги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129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Данные, которые в одинаковом виде нужны всем вызовам шейдера нужно передавать через специальный объект – константный буфер</a:t>
            </a:r>
          </a:p>
          <a:p>
            <a:r>
              <a:rPr lang="ru-RU" sz="2400" dirty="0">
                <a:cs typeface="Calibri"/>
              </a:rPr>
              <a:t>Преобразования геометрии оптимально выполнять на </a:t>
            </a:r>
            <a:r>
              <a:rPr lang="en-US" sz="2400" dirty="0">
                <a:cs typeface="Calibri"/>
              </a:rPr>
              <a:t>GPU</a:t>
            </a:r>
            <a:r>
              <a:rPr lang="ru-RU" sz="2400" dirty="0">
                <a:cs typeface="Calibri"/>
              </a:rPr>
              <a:t>, а не на центральном процессоре</a:t>
            </a:r>
          </a:p>
          <a:p>
            <a:r>
              <a:rPr lang="ru-RU" sz="2400" dirty="0">
                <a:cs typeface="Calibri"/>
              </a:rPr>
              <a:t>Чтобы пользователь увидел глубину и, собственно, трехмерность в нашей сцене – нужна перспективная проекция</a:t>
            </a:r>
          </a:p>
          <a:p>
            <a:r>
              <a:rPr lang="ru-RU" sz="2400" dirty="0">
                <a:cs typeface="Calibri"/>
              </a:rPr>
              <a:t>Все это реализуется при помощи матриц</a:t>
            </a:r>
          </a:p>
          <a:p>
            <a:r>
              <a:rPr lang="ru-RU" sz="2400" dirty="0">
                <a:cs typeface="Calibri"/>
              </a:rPr>
              <a:t>Они могут непонятно выглядеть, но, если все освоить и понять, то легко поддаются отладке</a:t>
            </a:r>
            <a:endParaRPr lang="en-US" sz="24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087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Вывести вращающийся кубик в трехмерном пространстве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Добавить управление камерой (можно только вращение)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Передавать </a:t>
            </a:r>
            <a:r>
              <a:rPr lang="en-US" sz="2400" dirty="0">
                <a:solidFill>
                  <a:srgbClr val="333333"/>
                </a:solidFill>
              </a:rPr>
              <a:t>m </a:t>
            </a:r>
            <a:r>
              <a:rPr lang="ru-RU" sz="2400" dirty="0">
                <a:solidFill>
                  <a:srgbClr val="333333"/>
                </a:solidFill>
              </a:rPr>
              <a:t>и </a:t>
            </a:r>
            <a:r>
              <a:rPr lang="en-US" sz="2400" dirty="0" err="1">
                <a:solidFill>
                  <a:srgbClr val="333333"/>
                </a:solidFill>
              </a:rPr>
              <a:t>vp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ru-RU" sz="2400">
                <a:solidFill>
                  <a:srgbClr val="333333"/>
                </a:solidFill>
              </a:rPr>
              <a:t>матрицы в отдельных буферах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748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  <a:hlinkClick r:id="rId2"/>
              </a:rPr>
              <a:t>Матрица поворота</a:t>
            </a:r>
            <a:endParaRPr lang="ru-RU" sz="2400" dirty="0">
              <a:solidFill>
                <a:srgbClr val="333333"/>
              </a:solidFill>
            </a:endParaRPr>
          </a:p>
          <a:p>
            <a:pPr marR="0"/>
            <a:r>
              <a:rPr lang="en-US" sz="2400" dirty="0" err="1">
                <a:solidFill>
                  <a:srgbClr val="333333"/>
                </a:solidFill>
                <a:hlinkClick r:id="rId3"/>
              </a:rPr>
              <a:t>DirectXMath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14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Вершинный шейдер, код (2/2)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vs(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VSInput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vertex)</a:t>
            </a:r>
          </a:p>
          <a:p>
            <a:pPr marL="0" indent="0">
              <a:buNone/>
            </a:pP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result.pos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mul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(model, float4(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vertex.pos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1.0));</a:t>
            </a:r>
          </a:p>
          <a:p>
            <a:pPr marL="0" indent="0">
              <a:buNone/>
            </a:pP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result.color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vertex.color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return result;</a:t>
            </a:r>
          </a:p>
          <a:p>
            <a:pPr marL="0" indent="0">
              <a:buNone/>
            </a:pPr>
            <a:r>
              <a:rPr lang="ru-RU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5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24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константного буфера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Создадим структуру с матрицей</a:t>
            </a:r>
          </a:p>
          <a:p>
            <a:r>
              <a:rPr lang="ru-RU" dirty="0">
                <a:cs typeface="Calibri"/>
              </a:rPr>
              <a:t>Буфер размером под нее</a:t>
            </a:r>
          </a:p>
          <a:p>
            <a:r>
              <a:rPr lang="ru-RU" dirty="0">
                <a:cs typeface="Calibri"/>
              </a:rPr>
              <a:t>Буфер должен иметь возможность использоваться как константный</a:t>
            </a:r>
          </a:p>
          <a:p>
            <a:r>
              <a:rPr lang="ru-RU" dirty="0">
                <a:cs typeface="Calibri"/>
              </a:rPr>
              <a:t>Должна быть возможность менять его содержимое</a:t>
            </a:r>
          </a:p>
          <a:p>
            <a:r>
              <a:rPr lang="ru-RU" dirty="0">
                <a:cs typeface="Calibri"/>
              </a:rPr>
              <a:t>При вращении треугольника будем считать новую матрицу и обновлять структуру в буфере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65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Создание константного буфера, код</a:t>
            </a:r>
            <a:r>
              <a:rPr lang="en-US" dirty="0"/>
              <a:t> (1/2)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GeomBuffer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modelMatrix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[16];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  <a:cs typeface="Calibri"/>
              </a:rPr>
              <a:t>…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D3D11_BUFFER_DESC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ByteWidth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fr-FR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fr-FR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Usage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D3D11_USAGE_DEFAULT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a-DK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a-DK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BindFlags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8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D3D11_BIND_CONSTANT_BUFFER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CPUAccessFlags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MiscFlags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StructureByteStride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7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Создание константного буфера, код</a:t>
            </a:r>
            <a:r>
              <a:rPr lang="en-US" dirty="0"/>
              <a:t> (2/2)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7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CreateBuffer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m_pGeomBuffer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i="1" dirty="0">
                <a:solidFill>
                  <a:srgbClr val="A000A0"/>
                </a:solidFill>
                <a:latin typeface="Consolas" panose="020B0609020204030204" pitchFamily="49" charset="0"/>
              </a:rPr>
              <a:t>assert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700" i="1" dirty="0">
                <a:solidFill>
                  <a:srgbClr val="A000A0"/>
                </a:solidFill>
                <a:latin typeface="Consolas" panose="020B0609020204030204" pitchFamily="49" charset="0"/>
              </a:rPr>
              <a:t>SUCCEEDED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SetResourceName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m_pGeomBuffer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00" i="0" dirty="0" err="1">
                <a:solidFill>
                  <a:srgbClr val="A31515"/>
                </a:solidFill>
                <a:latin typeface="Consolas" panose="020B0609020204030204" pitchFamily="49" charset="0"/>
              </a:rPr>
              <a:t>GeomBuffer</a:t>
            </a:r>
            <a:r>
              <a:rPr lang="en-US" sz="17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35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Обновление ресурсов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cs typeface="Calibri"/>
              </a:rPr>
              <a:t>Есть два пути: </a:t>
            </a:r>
            <a:r>
              <a:rPr lang="en-US" dirty="0">
                <a:cs typeface="Calibri"/>
              </a:rPr>
              <a:t>Map/</a:t>
            </a:r>
            <a:r>
              <a:rPr lang="en-US" dirty="0" err="1">
                <a:cs typeface="Calibri"/>
              </a:rPr>
              <a:t>Unmap</a:t>
            </a:r>
            <a:r>
              <a:rPr lang="en-US" dirty="0">
                <a:cs typeface="Calibri"/>
              </a:rPr>
              <a:t> </a:t>
            </a:r>
            <a:r>
              <a:rPr lang="ru-RU" dirty="0">
                <a:cs typeface="Calibri"/>
              </a:rPr>
              <a:t>и </a:t>
            </a:r>
            <a:r>
              <a:rPr lang="en-US" dirty="0" err="1">
                <a:cs typeface="Calibri"/>
              </a:rPr>
              <a:t>UpdateSubresource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Будем использовать второй (наш буфер в </a:t>
            </a:r>
            <a:r>
              <a:rPr lang="en-US" dirty="0">
                <a:cs typeface="Calibri"/>
              </a:rPr>
              <a:t>GPU </a:t>
            </a:r>
            <a:r>
              <a:rPr lang="ru-RU" dirty="0">
                <a:cs typeface="Calibri"/>
              </a:rPr>
              <a:t>памяти, ее</a:t>
            </a:r>
            <a:r>
              <a:rPr lang="en-US" dirty="0">
                <a:cs typeface="Calibri"/>
              </a:rPr>
              <a:t> </a:t>
            </a:r>
            <a:r>
              <a:rPr lang="ru-RU" dirty="0">
                <a:cs typeface="Calibri"/>
              </a:rPr>
              <a:t>нельзя отобразить в память </a:t>
            </a:r>
            <a:r>
              <a:rPr lang="en-US" dirty="0">
                <a:cs typeface="Calibri"/>
              </a:rPr>
              <a:t>CPU</a:t>
            </a:r>
            <a:r>
              <a:rPr lang="ru-RU" dirty="0">
                <a:cs typeface="Calibri"/>
              </a:rPr>
              <a:t>)</a:t>
            </a:r>
            <a:endParaRPr lang="en-US" dirty="0">
              <a:cs typeface="Calibri"/>
            </a:endParaRPr>
          </a:p>
          <a:p>
            <a:r>
              <a:rPr lang="ru-RU" dirty="0">
                <a:cs typeface="Calibri"/>
              </a:rPr>
              <a:t>Используется и для текстур, и для буферов</a:t>
            </a:r>
          </a:p>
          <a:p>
            <a:r>
              <a:rPr lang="ru-RU" dirty="0">
                <a:cs typeface="Calibri"/>
              </a:rPr>
              <a:t>В случае буферов большинство параметров нулевые</a:t>
            </a:r>
          </a:p>
          <a:p>
            <a:r>
              <a:rPr lang="ru-RU" dirty="0">
                <a:cs typeface="Calibri"/>
              </a:rPr>
              <a:t>Поскольку эта операция требует постановки в очередь, она вызывается через </a:t>
            </a:r>
            <a:r>
              <a:rPr lang="en-US" dirty="0">
                <a:cs typeface="Calibri"/>
              </a:rPr>
              <a:t>ID3D11DeviceContext</a:t>
            </a:r>
            <a:endParaRPr lang="ru-RU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818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17644</TotalTime>
  <Words>2683</Words>
  <Application>Microsoft Office PowerPoint</Application>
  <PresentationFormat>Широкоэкранный</PresentationFormat>
  <Paragraphs>416</Paragraphs>
  <Slides>48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Consolas</vt:lpstr>
      <vt:lpstr>office theme</vt:lpstr>
      <vt:lpstr>Глава 5. Перспективная проекция</vt:lpstr>
      <vt:lpstr>Вращения и сдвиги</vt:lpstr>
      <vt:lpstr>Константный буфер</vt:lpstr>
      <vt:lpstr>Вершинный шейдер, код (1/2)</vt:lpstr>
      <vt:lpstr>Вершинный шейдер, код (2/2)</vt:lpstr>
      <vt:lpstr>Создание константного буфера</vt:lpstr>
      <vt:lpstr>Создание константного буфера, код (1/2)</vt:lpstr>
      <vt:lpstr>Создание константного буфера, код (2/2)</vt:lpstr>
      <vt:lpstr>Обновление ресурсов</vt:lpstr>
      <vt:lpstr>Обновление ресурсов, производительность</vt:lpstr>
      <vt:lpstr>Простая матрица вращения вокруг оси Y</vt:lpstr>
      <vt:lpstr>Обновление константного буфера, код (1/2)</vt:lpstr>
      <vt:lpstr>Обновление константного буфера, код (2/2)</vt:lpstr>
      <vt:lpstr>Некоторые разработчики при встрече с матрицами</vt:lpstr>
      <vt:lpstr>Крутые разработчики при встрече с матрицами</vt:lpstr>
      <vt:lpstr>Локальная система координат</vt:lpstr>
      <vt:lpstr>Перевод из локальной системы координат</vt:lpstr>
      <vt:lpstr>Перевод в локальную систему координат</vt:lpstr>
      <vt:lpstr>Что лучше, строки или столбцы? (1/2)</vt:lpstr>
      <vt:lpstr>Что лучше, строки или столбцы? (2/2)</vt:lpstr>
      <vt:lpstr>Камера</vt:lpstr>
      <vt:lpstr>Композиция матриц</vt:lpstr>
      <vt:lpstr>Вращение треугольника, вторая попытка</vt:lpstr>
      <vt:lpstr>Вращение треугольника, вторая попытка, код</vt:lpstr>
      <vt:lpstr>Искусство Древнего Египта</vt:lpstr>
      <vt:lpstr>Искусство Древнего Египта</vt:lpstr>
      <vt:lpstr>Искусство Древней Греции</vt:lpstr>
      <vt:lpstr>Искусство эпохи Возрождения</vt:lpstr>
      <vt:lpstr>Искусство эпохи Возрождения</vt:lpstr>
      <vt:lpstr>Матрица проекции</vt:lpstr>
      <vt:lpstr>Пересчет X (или Y)</vt:lpstr>
      <vt:lpstr>Пересчет Z</vt:lpstr>
      <vt:lpstr>Матрица проекции</vt:lpstr>
      <vt:lpstr>Матрица проекции</vt:lpstr>
      <vt:lpstr>Вращение треугольника, третья попытка</vt:lpstr>
      <vt:lpstr>Вращение треугольника, третья попытка, код (1/2)</vt:lpstr>
      <vt:lpstr>Вращение треугольника, третья попытка, код (2/2)</vt:lpstr>
      <vt:lpstr>Библиотека DirectXMath[2]</vt:lpstr>
      <vt:lpstr>Библиотека DirectXMath, код</vt:lpstr>
      <vt:lpstr>Отладка матриц (1/2)</vt:lpstr>
      <vt:lpstr>Отладка матриц (2/2)</vt:lpstr>
      <vt:lpstr>Разделение m и vp</vt:lpstr>
      <vt:lpstr>Частота обновления буферов</vt:lpstr>
      <vt:lpstr>Буфер сцены, код</vt:lpstr>
      <vt:lpstr>Обновление буфера сцены, код</vt:lpstr>
      <vt:lpstr>Итоги</vt:lpstr>
      <vt:lpstr>Задание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>Anton</dc:creator>
  <cp:lastModifiedBy>Anton Vasilyev</cp:lastModifiedBy>
  <cp:revision>170</cp:revision>
  <dcterms:created xsi:type="dcterms:W3CDTF">2020-11-03T09:20:39Z</dcterms:created>
  <dcterms:modified xsi:type="dcterms:W3CDTF">2023-02-21T10:35:10Z</dcterms:modified>
</cp:coreProperties>
</file>